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4"/>
  </p:handoutMasterIdLst>
  <p:sldIdLst>
    <p:sldId id="263" r:id="rId3"/>
    <p:sldId id="264" r:id="rId5"/>
    <p:sldId id="269" r:id="rId6"/>
    <p:sldId id="267" r:id="rId7"/>
    <p:sldId id="276" r:id="rId8"/>
    <p:sldId id="282" r:id="rId9"/>
    <p:sldId id="283" r:id="rId10"/>
    <p:sldId id="284" r:id="rId11"/>
    <p:sldId id="286" r:id="rId12"/>
    <p:sldId id="274" r:id="rId13"/>
  </p:sldIdLst>
  <p:sldSz cx="12190095"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武聪" initials="武聪"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9D9D9"/>
    <a:srgbClr val="0973DD"/>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varScale="1">
        <p:scale>
          <a:sx n="122" d="100"/>
          <a:sy n="122" d="100"/>
        </p:scale>
        <p:origin x="114" y="246"/>
      </p:cViewPr>
      <p:guideLst>
        <p:guide orient="horz" pos="2154"/>
        <p:guide pos="3840"/>
      </p:guideLst>
    </p:cSldViewPr>
  </p:slideViewPr>
  <p:notesTextViewPr>
    <p:cViewPr>
      <p:scale>
        <a:sx n="1" d="1"/>
        <a:sy n="1" d="1"/>
      </p:scale>
      <p:origin x="0" y="0"/>
    </p:cViewPr>
  </p:notesTextViewPr>
  <p:notesViewPr>
    <p:cSldViewPr>
      <p:cViewPr varScale="1">
        <p:scale>
          <a:sx n="71" d="100"/>
          <a:sy n="71" d="100"/>
        </p:scale>
        <p:origin x="2523" y="27"/>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E6BD899-5C5C-4011-9EED-2AB0DE600DAA}" type="doc">
      <dgm:prSet loTypeId="hierarchy" loCatId="hierarchy" qsTypeId="urn:microsoft.com/office/officeart/2005/8/quickstyle/simple1#1" qsCatId="simple" csTypeId="urn:microsoft.com/office/officeart/2005/8/colors/accent1_2#1" csCatId="accent1" phldr="true"/>
      <dgm:spPr/>
      <dgm:t>
        <a:bodyPr/>
        <a:lstStyle/>
        <a:p>
          <a:endParaRPr lang="zh-CN" altLang="en-US"/>
        </a:p>
      </dgm:t>
    </dgm:pt>
    <dgm:pt modelId="{FCFE85F6-B077-498B-92F5-2B62BC192196}">
      <dgm:prSet phldrT="[文本]" phldr="false" custT="false"/>
      <dgm:spPr/>
      <dgm:t>
        <a:bodyPr vert="horz" wrap="square"/>
        <a:p>
          <a:pPr>
            <a:lnSpc>
              <a:spcPct val="100000"/>
            </a:lnSpc>
            <a:spcBef>
              <a:spcPct val="0"/>
            </a:spcBef>
            <a:spcAft>
              <a:spcPct val="35000"/>
            </a:spcAft>
          </a:pPr>
          <a:r>
            <a:rPr lang="zh-CN" altLang="en-US">
              <a:latin typeface="微软雅黑" panose="020B0503020204020204" pitchFamily="34" charset="-122"/>
              <a:ea typeface="微软雅黑" panose="020B0503020204020204" pitchFamily="34" charset="-122"/>
            </a:rPr>
            <a:t>目录</a:t>
          </a:r>
          <a:r>
            <a:rPr lang="en-US" altLang="zh-CN">
              <a:latin typeface="微软雅黑" panose="020B0503020204020204" pitchFamily="34" charset="-122"/>
              <a:ea typeface="微软雅黑" panose="020B0503020204020204" pitchFamily="34" charset="-122"/>
            </a:rPr>
            <a:t/>
          </a:r>
          <a:endParaRPr lang="en-US" altLang="zh-CN">
            <a:latin typeface="微软雅黑" panose="020B0503020204020204" pitchFamily="34" charset="-122"/>
            <a:ea typeface="微软雅黑" panose="020B0503020204020204" pitchFamily="34" charset="-122"/>
          </a:endParaRPr>
        </a:p>
      </dgm:t>
    </dgm:pt>
    <dgm:pt modelId="{09C091E1-9403-4708-BDFD-DAAAD68964DF}" cxnId="{065F9B82-0903-4723-B113-F132688DA146}" type="parTrans">
      <dgm:prSet/>
      <dgm:spPr/>
      <dgm:t>
        <a:bodyPr/>
        <a:lstStyle/>
        <a:p>
          <a:endParaRPr lang="zh-CN" altLang="en-US"/>
        </a:p>
      </dgm:t>
    </dgm:pt>
    <dgm:pt modelId="{0FD6F236-3391-4B89-8FC5-854F6A220676}" cxnId="{065F9B82-0903-4723-B113-F132688DA146}" type="sibTrans">
      <dgm:prSet/>
      <dgm:spPr/>
      <dgm:t>
        <a:bodyPr/>
        <a:lstStyle/>
        <a:p>
          <a:endParaRPr lang="zh-CN" altLang="en-US"/>
        </a:p>
      </dgm:t>
    </dgm:pt>
    <dgm:pt modelId="{DCE60B07-EDBE-4359-B065-4531128E8340}">
      <dgm:prSet phldrT="[文本]" phldr="false" custT="false"/>
      <dgm:spPr/>
      <dgm:t>
        <a:bodyPr vert="horz" wrap="square"/>
        <a:p>
          <a:pPr>
            <a:lnSpc>
              <a:spcPct val="100000"/>
            </a:lnSpc>
            <a:spcBef>
              <a:spcPct val="0"/>
            </a:spcBef>
            <a:spcAft>
              <a:spcPct val="35000"/>
            </a:spcAft>
          </a:pP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政策背景</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endParaRPr>
        </a:p>
      </dgm:t>
    </dgm:pt>
    <dgm:pt modelId="{69ED1C20-A93F-4767-AD53-CE1D12105555}" cxnId="{6334F01D-49DE-4DE5-9759-37243815B3A4}" type="parTrans">
      <dgm:prSet/>
      <dgm:spPr/>
      <dgm:t>
        <a:bodyPr/>
        <a:lstStyle/>
        <a:p>
          <a:endParaRPr lang="zh-CN" altLang="en-US"/>
        </a:p>
      </dgm:t>
    </dgm:pt>
    <dgm:pt modelId="{E5201F47-493A-4FBC-83E4-59E64E9445DB}" cxnId="{6334F01D-49DE-4DE5-9759-37243815B3A4}" type="sibTrans">
      <dgm:prSet/>
      <dgm:spPr/>
      <dgm:t>
        <a:bodyPr/>
        <a:lstStyle/>
        <a:p>
          <a:endParaRPr lang="zh-CN" altLang="en-US"/>
        </a:p>
      </dgm:t>
    </dgm:pt>
    <dgm:pt modelId="{00021300-0F81-42C2-8EA0-6AF1014EE09E}">
      <dgm:prSet phldrT="[文本]" phldr="false" custT="false"/>
      <dgm:spPr/>
      <dgm:t>
        <a:bodyPr vert="horz" wrap="square"/>
        <a:p>
          <a:pPr>
            <a:lnSpc>
              <a:spcPct val="100000"/>
            </a:lnSpc>
            <a:spcBef>
              <a:spcPct val="0"/>
            </a:spcBef>
            <a:spcAft>
              <a:spcPct val="35000"/>
            </a:spcAft>
          </a:pP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内容说明</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
          </a:r>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dgm:t>
    </dgm:pt>
    <dgm:pt modelId="{38BC0258-B189-45F6-B5BE-53976450D368}" cxnId="{E1FAA61E-C5E1-4971-BEE2-A9F1C657AAC9}" type="parTrans">
      <dgm:prSet/>
      <dgm:spPr/>
      <dgm:t>
        <a:bodyPr/>
        <a:lstStyle/>
        <a:p>
          <a:endParaRPr lang="zh-CN" altLang="en-US"/>
        </a:p>
      </dgm:t>
    </dgm:pt>
    <dgm:pt modelId="{81C7C63E-2650-48E4-B1B1-9ED69F34852C}" cxnId="{E1FAA61E-C5E1-4971-BEE2-A9F1C657AAC9}" type="sibTrans">
      <dgm:prSet/>
      <dgm:spPr/>
      <dgm:t>
        <a:bodyPr/>
        <a:lstStyle/>
        <a:p>
          <a:endParaRPr lang="zh-CN" altLang="en-US"/>
        </a:p>
      </dgm:t>
    </dgm:pt>
    <dgm:pt modelId="{FFFC2AC3-1A38-497F-95BC-32764EC2582B}">
      <dgm:prSet phldrT="[文本]" phldr="false" custT="false"/>
      <dgm:spPr/>
      <dgm:t>
        <a:bodyPr vert="horz" wrap="square"/>
        <a:p>
          <a:pPr>
            <a:lnSpc>
              <a:spcPct val="100000"/>
            </a:lnSpc>
            <a:spcBef>
              <a:spcPct val="0"/>
            </a:spcBef>
            <a:spcAft>
              <a:spcPct val="35000"/>
            </a:spcAft>
          </a:pP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3.</a:t>
          </a:r>
          <a:r>
            <a:rPr lang="zh-CN" altLang="en-US">
              <a:latin typeface="微软雅黑" panose="020B0503020204020204" pitchFamily="34" charset="-122"/>
              <a:ea typeface="微软雅黑" panose="020B0503020204020204" pitchFamily="34" charset="-122"/>
              <a:cs typeface="微软雅黑" panose="020B0503020204020204" pitchFamily="34" charset="-122"/>
              <a:sym typeface="+mn-ea"/>
            </a:rPr>
            <a:t>便民措施</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
          </a:r>
          <a:endParaRPr lang="zh-CN" altLang="en-US" dirty="0" smtClean="0">
            <a:latin typeface="微软雅黑" panose="020B0503020204020204" pitchFamily="34" charset="-122"/>
            <a:ea typeface="微软雅黑" panose="020B0503020204020204" pitchFamily="34" charset="-122"/>
            <a:cs typeface="微软雅黑" panose="020B0503020204020204" pitchFamily="34" charset="-122"/>
          </a:endParaRPr>
        </a:p>
      </dgm:t>
    </dgm:pt>
    <dgm:pt modelId="{ADB291FF-1A63-4BFA-87B7-541268AAA7A1}" cxnId="{D844468A-B92B-4004-895B-A67A11B9B7E2}" type="parTrans">
      <dgm:prSet/>
      <dgm:spPr/>
      <dgm:t>
        <a:bodyPr/>
        <a:lstStyle/>
        <a:p>
          <a:endParaRPr lang="zh-CN" altLang="en-US"/>
        </a:p>
      </dgm:t>
    </dgm:pt>
    <dgm:pt modelId="{B477E929-B0FF-4D30-ADF9-58F779AB3475}" cxnId="{D844468A-B92B-4004-895B-A67A11B9B7E2}" type="sibTrans">
      <dgm:prSet/>
      <dgm:spPr/>
      <dgm:t>
        <a:bodyPr/>
        <a:lstStyle/>
        <a:p>
          <a:endParaRPr lang="zh-CN" altLang="en-US"/>
        </a:p>
      </dgm:t>
    </dgm:pt>
    <dgm:pt modelId="{8DEAA0C6-1958-464C-99F5-13C49262C897}">
      <dgm:prSet phldr="false" custT="false"/>
      <dgm:spPr/>
      <dgm:t>
        <a:bodyPr vert="horz" wrap="square"/>
        <a:p>
          <a:pPr>
            <a:lnSpc>
              <a:spcPct val="100000"/>
            </a:lnSpc>
            <a:spcBef>
              <a:spcPct val="0"/>
            </a:spcBef>
            <a:spcAft>
              <a:spcPct val="35000"/>
            </a:spcAft>
          </a:pPr>
          <a:r>
            <a:rPr lang="zh-CN" altLang="en-US">
              <a:latin typeface="微软雅黑" panose="020B0503020204020204" pitchFamily="34" charset="-122"/>
              <a:ea typeface="微软雅黑" panose="020B0503020204020204" pitchFamily="34" charset="-122"/>
              <a:cs typeface="微软雅黑" panose="020B0503020204020204" pitchFamily="34" charset="-122"/>
            </a:rPr>
            <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dgm:t>
    </dgm:pt>
    <dgm:pt modelId="{E819F50C-6DF5-4208-9148-40796CC04830}" cxnId="{BBDC3BE9-D2E5-43BE-80F4-CF8077B46CB1}" type="parTrans">
      <dgm:prSet/>
      <dgm:spPr/>
    </dgm:pt>
    <dgm:pt modelId="{BA1E5E4A-941F-4789-B19B-AAF58D1282E7}" cxnId="{BBDC3BE9-D2E5-43BE-80F4-CF8077B46CB1}" type="sibTrans">
      <dgm:prSet/>
      <dgm:spPr/>
    </dgm:pt>
    <dgm:pt modelId="{875EF6B1-AE5C-463F-9955-7F0963FF555C}" type="pres">
      <dgm:prSet presAssocID="{FE6BD899-5C5C-4011-9EED-2AB0DE600DAA}" presName="vert0" presStyleCnt="0">
        <dgm:presLayoutVars>
          <dgm:dir/>
          <dgm:animOne val="branch"/>
          <dgm:animLvl val="lvl"/>
        </dgm:presLayoutVars>
      </dgm:prSet>
      <dgm:spPr/>
      <dgm:t>
        <a:bodyPr/>
        <a:lstStyle/>
        <a:p>
          <a:endParaRPr lang="zh-CN" altLang="en-US"/>
        </a:p>
      </dgm:t>
    </dgm:pt>
    <dgm:pt modelId="{7653844C-BDD2-4C9E-B63A-175B83793DF9}" type="pres">
      <dgm:prSet presAssocID="{FCFE85F6-B077-498B-92F5-2B62BC192196}" presName="thickLine" presStyleLbl="alignNode1" presStyleIdx="0" presStyleCnt="1"/>
      <dgm:spPr/>
    </dgm:pt>
    <dgm:pt modelId="{18B56ADC-D6A5-4D13-AB02-1D35E74FD7B6}" type="pres">
      <dgm:prSet presAssocID="{FCFE85F6-B077-498B-92F5-2B62BC192196}" presName="horz1" presStyleCnt="0"/>
      <dgm:spPr/>
    </dgm:pt>
    <dgm:pt modelId="{3A17F332-CF75-4F2F-B66E-230323E8FB66}" type="pres">
      <dgm:prSet presAssocID="{FCFE85F6-B077-498B-92F5-2B62BC192196}" presName="tx1" presStyleLbl="revTx" presStyleIdx="0" presStyleCnt="5"/>
      <dgm:spPr/>
      <dgm:t>
        <a:bodyPr/>
        <a:lstStyle/>
        <a:p>
          <a:endParaRPr lang="zh-CN" altLang="en-US"/>
        </a:p>
      </dgm:t>
    </dgm:pt>
    <dgm:pt modelId="{042B18AA-70AF-4E28-A52C-50676B51A287}" type="pres">
      <dgm:prSet presAssocID="{FCFE85F6-B077-498B-92F5-2B62BC192196}" presName="vert1" presStyleCnt="0"/>
      <dgm:spPr/>
    </dgm:pt>
    <dgm:pt modelId="{304B8439-3568-4059-8E1F-D245881F9392}" type="pres">
      <dgm:prSet presAssocID="{DCE60B07-EDBE-4359-B065-4531128E8340}" presName="vertSpace2a" presStyleCnt="0"/>
      <dgm:spPr/>
    </dgm:pt>
    <dgm:pt modelId="{5DD4E426-A3B8-448F-8153-5FFB951AE88B}" type="pres">
      <dgm:prSet presAssocID="{DCE60B07-EDBE-4359-B065-4531128E8340}" presName="horz2" presStyleCnt="0"/>
      <dgm:spPr/>
    </dgm:pt>
    <dgm:pt modelId="{A87A666E-C90B-4A12-A15E-F0EEDAA5C453}" type="pres">
      <dgm:prSet presAssocID="{DCE60B07-EDBE-4359-B065-4531128E8340}" presName="horzSpace2" presStyleCnt="0"/>
      <dgm:spPr/>
    </dgm:pt>
    <dgm:pt modelId="{63E44FC5-9EEE-4797-80DE-F81C39EB2BA3}" type="pres">
      <dgm:prSet presAssocID="{DCE60B07-EDBE-4359-B065-4531128E8340}" presName="tx2" presStyleLbl="revTx" presStyleIdx="1" presStyleCnt="5"/>
      <dgm:spPr/>
      <dgm:t>
        <a:bodyPr/>
        <a:lstStyle/>
        <a:p>
          <a:endParaRPr lang="zh-CN" altLang="en-US"/>
        </a:p>
      </dgm:t>
    </dgm:pt>
    <dgm:pt modelId="{5B3E0EA9-67C2-4B8F-BB30-38641E4ED9E8}" type="pres">
      <dgm:prSet presAssocID="{DCE60B07-EDBE-4359-B065-4531128E8340}" presName="vert2" presStyleCnt="0"/>
      <dgm:spPr/>
    </dgm:pt>
    <dgm:pt modelId="{41290723-F512-4CCE-8805-7EBFC17C077B}" type="pres">
      <dgm:prSet presAssocID="{DCE60B07-EDBE-4359-B065-4531128E8340}" presName="thinLine2b" presStyleLbl="callout" presStyleIdx="0" presStyleCnt="4"/>
      <dgm:spPr/>
    </dgm:pt>
    <dgm:pt modelId="{E7290C8A-CE93-48AA-BD68-B11B838A14CB}" type="pres">
      <dgm:prSet presAssocID="{DCE60B07-EDBE-4359-B065-4531128E8340}" presName="vertSpace2b" presStyleCnt="0"/>
      <dgm:spPr/>
    </dgm:pt>
    <dgm:pt modelId="{FFC3C51F-3047-42FC-847C-5CA33C559037}" type="pres">
      <dgm:prSet presAssocID="{00021300-0F81-42C2-8EA0-6AF1014EE09E}" presName="horz2" presStyleCnt="0"/>
      <dgm:spPr/>
    </dgm:pt>
    <dgm:pt modelId="{3641F73C-6D52-4E6C-9881-E55D34A64453}" type="pres">
      <dgm:prSet presAssocID="{00021300-0F81-42C2-8EA0-6AF1014EE09E}" presName="horzSpace2" presStyleCnt="0"/>
      <dgm:spPr/>
    </dgm:pt>
    <dgm:pt modelId="{4B6BF950-00B4-44A5-8C15-34C8D97692EF}" type="pres">
      <dgm:prSet presAssocID="{00021300-0F81-42C2-8EA0-6AF1014EE09E}" presName="tx2" presStyleLbl="revTx" presStyleIdx="2" presStyleCnt="5"/>
      <dgm:spPr/>
      <dgm:t>
        <a:bodyPr/>
        <a:lstStyle/>
        <a:p>
          <a:endParaRPr lang="zh-CN" altLang="en-US"/>
        </a:p>
      </dgm:t>
    </dgm:pt>
    <dgm:pt modelId="{CA62F65C-AA2E-4863-999B-C2BC2F85CEC2}" type="pres">
      <dgm:prSet presAssocID="{00021300-0F81-42C2-8EA0-6AF1014EE09E}" presName="vert2" presStyleCnt="0"/>
      <dgm:spPr/>
    </dgm:pt>
    <dgm:pt modelId="{8A3CE341-7BCF-45C6-99BF-5C93DEC138A0}" type="pres">
      <dgm:prSet presAssocID="{00021300-0F81-42C2-8EA0-6AF1014EE09E}" presName="thinLine2b" presStyleLbl="callout" presStyleIdx="1" presStyleCnt="4"/>
      <dgm:spPr/>
    </dgm:pt>
    <dgm:pt modelId="{D4877467-6E28-4E21-8AF9-2A1925DFD45D}" type="pres">
      <dgm:prSet presAssocID="{00021300-0F81-42C2-8EA0-6AF1014EE09E}" presName="vertSpace2b" presStyleCnt="0"/>
      <dgm:spPr/>
    </dgm:pt>
    <dgm:pt modelId="{86CDED68-A835-4E3D-88DF-D95E4230812E}" type="pres">
      <dgm:prSet presAssocID="{FFFC2AC3-1A38-497F-95BC-32764EC2582B}" presName="horz2" presStyleCnt="0"/>
      <dgm:spPr/>
    </dgm:pt>
    <dgm:pt modelId="{EF64B683-305A-4D4A-8A1A-57E7CE15E390}" type="pres">
      <dgm:prSet presAssocID="{FFFC2AC3-1A38-497F-95BC-32764EC2582B}" presName="horzSpace2" presStyleCnt="0"/>
      <dgm:spPr/>
    </dgm:pt>
    <dgm:pt modelId="{2DBF34BB-3F4A-454D-9FAD-6C9F48575974}" type="pres">
      <dgm:prSet presAssocID="{FFFC2AC3-1A38-497F-95BC-32764EC2582B}" presName="tx2" presStyleLbl="revTx" presStyleIdx="3" presStyleCnt="5"/>
      <dgm:spPr/>
      <dgm:t>
        <a:bodyPr/>
        <a:lstStyle/>
        <a:p>
          <a:endParaRPr lang="zh-CN" altLang="en-US"/>
        </a:p>
      </dgm:t>
    </dgm:pt>
    <dgm:pt modelId="{3934FCC1-D3F7-4B88-83DB-970E77B3F0E0}" type="pres">
      <dgm:prSet presAssocID="{FFFC2AC3-1A38-497F-95BC-32764EC2582B}" presName="vert2" presStyleCnt="0"/>
      <dgm:spPr/>
    </dgm:pt>
    <dgm:pt modelId="{5F691AA7-41B2-4E8C-83B5-522F2EAF4EB3}" type="pres">
      <dgm:prSet presAssocID="{FFFC2AC3-1A38-497F-95BC-32764EC2582B}" presName="thinLine2b" presStyleLbl="callout" presStyleIdx="2" presStyleCnt="4"/>
      <dgm:spPr/>
    </dgm:pt>
    <dgm:pt modelId="{CFCE2EE3-91CA-4264-A26E-835808A3255E}" type="pres">
      <dgm:prSet presAssocID="{FFFC2AC3-1A38-497F-95BC-32764EC2582B}" presName="vertSpace2b" presStyleCnt="0"/>
      <dgm:spPr/>
    </dgm:pt>
    <dgm:pt modelId="{8A12A89F-4333-4D46-B726-D772D61C79E9}" type="pres">
      <dgm:prSet presAssocID="{8DEAA0C6-1958-464C-99F5-13C49262C897}" presName="horz2" presStyleCnt="0"/>
      <dgm:spPr/>
    </dgm:pt>
    <dgm:pt modelId="{0BA620D9-71F9-4D49-AAB8-BDC1C1C4AB05}" type="pres">
      <dgm:prSet presAssocID="{8DEAA0C6-1958-464C-99F5-13C49262C897}" presName="horzSpace2" presStyleCnt="0"/>
      <dgm:spPr/>
    </dgm:pt>
    <dgm:pt modelId="{043408E7-3EEB-4666-B078-D88C06A7C1F6}" type="pres">
      <dgm:prSet presAssocID="{8DEAA0C6-1958-464C-99F5-13C49262C897}" presName="tx2" presStyleLbl="revTx" presStyleIdx="4" presStyleCnt="5"/>
      <dgm:spPr/>
    </dgm:pt>
    <dgm:pt modelId="{2884959B-001F-4FB7-818B-30F1A1D77213}" type="pres">
      <dgm:prSet presAssocID="{8DEAA0C6-1958-464C-99F5-13C49262C897}" presName="vert2" presStyleCnt="0"/>
      <dgm:spPr/>
    </dgm:pt>
    <dgm:pt modelId="{E8666D2E-95BA-4C31-B732-B8012C8E0DF9}" type="pres">
      <dgm:prSet presAssocID="{8DEAA0C6-1958-464C-99F5-13C49262C897}" presName="thinLine2b" presStyleLbl="callout" presStyleIdx="3" presStyleCnt="4"/>
      <dgm:spPr/>
    </dgm:pt>
    <dgm:pt modelId="{CFF8E958-58B1-4C80-B470-64B75AEB8917}" type="pres">
      <dgm:prSet presAssocID="{8DEAA0C6-1958-464C-99F5-13C49262C897}" presName="vertSpace2b" presStyleCnt="0"/>
      <dgm:spPr/>
    </dgm:pt>
  </dgm:ptLst>
  <dgm:cxnLst>
    <dgm:cxn modelId="{065F9B82-0903-4723-B113-F132688DA146}" srcId="{FE6BD899-5C5C-4011-9EED-2AB0DE600DAA}" destId="{FCFE85F6-B077-498B-92F5-2B62BC192196}" srcOrd="0" destOrd="0" parTransId="{09C091E1-9403-4708-BDFD-DAAAD68964DF}" sibTransId="{0FD6F236-3391-4B89-8FC5-854F6A220676}"/>
    <dgm:cxn modelId="{6334F01D-49DE-4DE5-9759-37243815B3A4}" srcId="{FCFE85F6-B077-498B-92F5-2B62BC192196}" destId="{DCE60B07-EDBE-4359-B065-4531128E8340}" srcOrd="0" destOrd="0" parTransId="{69ED1C20-A93F-4767-AD53-CE1D12105555}" sibTransId="{E5201F47-493A-4FBC-83E4-59E64E9445DB}"/>
    <dgm:cxn modelId="{E1FAA61E-C5E1-4971-BEE2-A9F1C657AAC9}" srcId="{FCFE85F6-B077-498B-92F5-2B62BC192196}" destId="{00021300-0F81-42C2-8EA0-6AF1014EE09E}" srcOrd="1" destOrd="0" parTransId="{38BC0258-B189-45F6-B5BE-53976450D368}" sibTransId="{81C7C63E-2650-48E4-B1B1-9ED69F34852C}"/>
    <dgm:cxn modelId="{D844468A-B92B-4004-895B-A67A11B9B7E2}" srcId="{FCFE85F6-B077-498B-92F5-2B62BC192196}" destId="{FFFC2AC3-1A38-497F-95BC-32764EC2582B}" srcOrd="2" destOrd="0" parTransId="{ADB291FF-1A63-4BFA-87B7-541268AAA7A1}" sibTransId="{B477E929-B0FF-4D30-ADF9-58F779AB3475}"/>
    <dgm:cxn modelId="{BBDC3BE9-D2E5-43BE-80F4-CF8077B46CB1}" srcId="{FCFE85F6-B077-498B-92F5-2B62BC192196}" destId="{8DEAA0C6-1958-464C-99F5-13C49262C897}" srcOrd="3" destOrd="0" parTransId="{E819F50C-6DF5-4208-9148-40796CC04830}" sibTransId="{BA1E5E4A-941F-4789-B19B-AAF58D1282E7}"/>
    <dgm:cxn modelId="{DA3397FF-5783-4EC0-BA67-FEC62FC4E9CB}" type="presOf" srcId="{FE6BD899-5C5C-4011-9EED-2AB0DE600DAA}" destId="{875EF6B1-AE5C-463F-9955-7F0963FF555C}" srcOrd="0" destOrd="0" presId="urn:microsoft.com/office/officeart/2008/layout/LinedList"/>
    <dgm:cxn modelId="{94D6E0D0-4ABE-4F25-A55A-45845F4D0DF8}" type="presParOf" srcId="{875EF6B1-AE5C-463F-9955-7F0963FF555C}" destId="{7653844C-BDD2-4C9E-B63A-175B83793DF9}" srcOrd="0" destOrd="0" presId="urn:microsoft.com/office/officeart/2008/layout/LinedList"/>
    <dgm:cxn modelId="{0ED21CE3-EFC1-46A7-AD74-C2B47BBD1AA8}" type="presParOf" srcId="{875EF6B1-AE5C-463F-9955-7F0963FF555C}" destId="{18B56ADC-D6A5-4D13-AB02-1D35E74FD7B6}" srcOrd="1" destOrd="0" presId="urn:microsoft.com/office/officeart/2008/layout/LinedList"/>
    <dgm:cxn modelId="{1B0952F1-C715-4440-9FB4-D5C2A2FA22E2}" type="presParOf" srcId="{18B56ADC-D6A5-4D13-AB02-1D35E74FD7B6}" destId="{3A17F332-CF75-4F2F-B66E-230323E8FB66}" srcOrd="0" destOrd="1" presId="urn:microsoft.com/office/officeart/2008/layout/LinedList"/>
    <dgm:cxn modelId="{C2824019-A532-4393-A2F4-FAE010E616FB}" type="presOf" srcId="{FCFE85F6-B077-498B-92F5-2B62BC192196}" destId="{3A17F332-CF75-4F2F-B66E-230323E8FB66}" srcOrd="0" destOrd="0" presId="urn:microsoft.com/office/officeart/2008/layout/LinedList"/>
    <dgm:cxn modelId="{ACC56A2E-57A3-4BEF-BC7D-B031053CDBC3}" type="presParOf" srcId="{18B56ADC-D6A5-4D13-AB02-1D35E74FD7B6}" destId="{042B18AA-70AF-4E28-A52C-50676B51A287}" srcOrd="1" destOrd="1" presId="urn:microsoft.com/office/officeart/2008/layout/LinedList"/>
    <dgm:cxn modelId="{20374C89-B387-40F6-845F-5D244BFC4743}" type="presParOf" srcId="{042B18AA-70AF-4E28-A52C-50676B51A287}" destId="{304B8439-3568-4059-8E1F-D245881F9392}" srcOrd="0" destOrd="1" presId="urn:microsoft.com/office/officeart/2008/layout/LinedList"/>
    <dgm:cxn modelId="{7C8B56B4-D965-4B3B-B9E5-137698ADD100}" type="presParOf" srcId="{042B18AA-70AF-4E28-A52C-50676B51A287}" destId="{5DD4E426-A3B8-448F-8153-5FFB951AE88B}" srcOrd="1" destOrd="1" presId="urn:microsoft.com/office/officeart/2008/layout/LinedList"/>
    <dgm:cxn modelId="{755954A4-9578-4179-8B5C-60EE6EC0A612}" type="presParOf" srcId="{5DD4E426-A3B8-448F-8153-5FFB951AE88B}" destId="{A87A666E-C90B-4A12-A15E-F0EEDAA5C453}" srcOrd="0" destOrd="1" presId="urn:microsoft.com/office/officeart/2008/layout/LinedList"/>
    <dgm:cxn modelId="{507B4247-E352-40E2-BE78-0346693D9F71}" type="presParOf" srcId="{5DD4E426-A3B8-448F-8153-5FFB951AE88B}" destId="{63E44FC5-9EEE-4797-80DE-F81C39EB2BA3}" srcOrd="1" destOrd="1" presId="urn:microsoft.com/office/officeart/2008/layout/LinedList"/>
    <dgm:cxn modelId="{6A298297-1740-4DE1-AA4F-945316C23C88}" type="presOf" srcId="{DCE60B07-EDBE-4359-B065-4531128E8340}" destId="{63E44FC5-9EEE-4797-80DE-F81C39EB2BA3}" srcOrd="0" destOrd="0" presId="urn:microsoft.com/office/officeart/2008/layout/LinedList"/>
    <dgm:cxn modelId="{C4FD50EF-8932-4D55-AFD5-88E6388BEF6B}" type="presParOf" srcId="{5DD4E426-A3B8-448F-8153-5FFB951AE88B}" destId="{5B3E0EA9-67C2-4B8F-BB30-38641E4ED9E8}" srcOrd="2" destOrd="1" presId="urn:microsoft.com/office/officeart/2008/layout/LinedList"/>
    <dgm:cxn modelId="{1A89D5A1-5210-4C7E-BB27-F6B31EB5182E}" type="presParOf" srcId="{042B18AA-70AF-4E28-A52C-50676B51A287}" destId="{41290723-F512-4CCE-8805-7EBFC17C077B}" srcOrd="2" destOrd="1" presId="urn:microsoft.com/office/officeart/2008/layout/LinedList"/>
    <dgm:cxn modelId="{9551744D-097C-4D62-A226-FD2B65ECFE98}" type="presParOf" srcId="{042B18AA-70AF-4E28-A52C-50676B51A287}" destId="{E7290C8A-CE93-48AA-BD68-B11B838A14CB}" srcOrd="3" destOrd="1" presId="urn:microsoft.com/office/officeart/2008/layout/LinedList"/>
    <dgm:cxn modelId="{BABDF084-A2FD-48B4-A07D-B46403AC4EC0}" type="presParOf" srcId="{042B18AA-70AF-4E28-A52C-50676B51A287}" destId="{FFC3C51F-3047-42FC-847C-5CA33C559037}" srcOrd="4" destOrd="1" presId="urn:microsoft.com/office/officeart/2008/layout/LinedList"/>
    <dgm:cxn modelId="{C66A2A57-2A48-45FF-B194-3F35F43D642F}" type="presParOf" srcId="{FFC3C51F-3047-42FC-847C-5CA33C559037}" destId="{3641F73C-6D52-4E6C-9881-E55D34A64453}" srcOrd="0" destOrd="4" presId="urn:microsoft.com/office/officeart/2008/layout/LinedList"/>
    <dgm:cxn modelId="{D0CC1930-6242-4F4A-8DDD-634A8F7D8B56}" type="presParOf" srcId="{FFC3C51F-3047-42FC-847C-5CA33C559037}" destId="{4B6BF950-00B4-44A5-8C15-34C8D97692EF}" srcOrd="1" destOrd="4" presId="urn:microsoft.com/office/officeart/2008/layout/LinedList"/>
    <dgm:cxn modelId="{1CFC2AAA-FC7B-4C25-A865-EAAABF26DADE}" type="presOf" srcId="{00021300-0F81-42C2-8EA0-6AF1014EE09E}" destId="{4B6BF950-00B4-44A5-8C15-34C8D97692EF}" srcOrd="0" destOrd="0" presId="urn:microsoft.com/office/officeart/2008/layout/LinedList"/>
    <dgm:cxn modelId="{E9234D8B-80AD-49E8-B0AC-60198E56BB68}" type="presParOf" srcId="{FFC3C51F-3047-42FC-847C-5CA33C559037}" destId="{CA62F65C-AA2E-4863-999B-C2BC2F85CEC2}" srcOrd="2" destOrd="4" presId="urn:microsoft.com/office/officeart/2008/layout/LinedList"/>
    <dgm:cxn modelId="{F887C6CB-C93B-4E61-84A7-69329D26CC39}" type="presParOf" srcId="{042B18AA-70AF-4E28-A52C-50676B51A287}" destId="{8A3CE341-7BCF-45C6-99BF-5C93DEC138A0}" srcOrd="5" destOrd="1" presId="urn:microsoft.com/office/officeart/2008/layout/LinedList"/>
    <dgm:cxn modelId="{2E1A63C9-2763-48FC-BB45-35D38DDB0710}" type="presParOf" srcId="{042B18AA-70AF-4E28-A52C-50676B51A287}" destId="{D4877467-6E28-4E21-8AF9-2A1925DFD45D}" srcOrd="6" destOrd="1" presId="urn:microsoft.com/office/officeart/2008/layout/LinedList"/>
    <dgm:cxn modelId="{6BF79837-54EB-414D-BB74-8ABA90A73FAE}" type="presParOf" srcId="{042B18AA-70AF-4E28-A52C-50676B51A287}" destId="{86CDED68-A835-4E3D-88DF-D95E4230812E}" srcOrd="7" destOrd="1" presId="urn:microsoft.com/office/officeart/2008/layout/LinedList"/>
    <dgm:cxn modelId="{BAC512B1-433B-4E1B-97CF-ECAE3069B0C4}" type="presParOf" srcId="{86CDED68-A835-4E3D-88DF-D95E4230812E}" destId="{EF64B683-305A-4D4A-8A1A-57E7CE15E390}" srcOrd="0" destOrd="7" presId="urn:microsoft.com/office/officeart/2008/layout/LinedList"/>
    <dgm:cxn modelId="{12EB2E08-6696-44BC-B4FF-4D7C67773749}" type="presParOf" srcId="{86CDED68-A835-4E3D-88DF-D95E4230812E}" destId="{2DBF34BB-3F4A-454D-9FAD-6C9F48575974}" srcOrd="1" destOrd="7" presId="urn:microsoft.com/office/officeart/2008/layout/LinedList"/>
    <dgm:cxn modelId="{A00D8E7A-25CD-424E-9FAF-35E920F95C56}" type="presOf" srcId="{FFFC2AC3-1A38-497F-95BC-32764EC2582B}" destId="{2DBF34BB-3F4A-454D-9FAD-6C9F48575974}" srcOrd="0" destOrd="0" presId="urn:microsoft.com/office/officeart/2008/layout/LinedList"/>
    <dgm:cxn modelId="{6EDD539F-A5A6-4A88-A71E-15454514F0BC}" type="presParOf" srcId="{86CDED68-A835-4E3D-88DF-D95E4230812E}" destId="{3934FCC1-D3F7-4B88-83DB-970E77B3F0E0}" srcOrd="2" destOrd="7" presId="urn:microsoft.com/office/officeart/2008/layout/LinedList"/>
    <dgm:cxn modelId="{ED99CA8B-C6BB-4811-A4A6-84AAD7862EAC}" type="presParOf" srcId="{042B18AA-70AF-4E28-A52C-50676B51A287}" destId="{5F691AA7-41B2-4E8C-83B5-522F2EAF4EB3}" srcOrd="8" destOrd="1" presId="urn:microsoft.com/office/officeart/2008/layout/LinedList"/>
    <dgm:cxn modelId="{BA1D7C94-4036-4507-B2EB-15FD58E1F076}" type="presParOf" srcId="{042B18AA-70AF-4E28-A52C-50676B51A287}" destId="{CFCE2EE3-91CA-4264-A26E-835808A3255E}" srcOrd="9" destOrd="1" presId="urn:microsoft.com/office/officeart/2008/layout/LinedList"/>
    <dgm:cxn modelId="{FBEC27E1-FCB2-450D-8014-0048F4A91B95}" type="presParOf" srcId="{042B18AA-70AF-4E28-A52C-50676B51A287}" destId="{8A12A89F-4333-4D46-B726-D772D61C79E9}" srcOrd="10" destOrd="1" presId="urn:microsoft.com/office/officeart/2008/layout/LinedList"/>
    <dgm:cxn modelId="{73ED1C28-89C1-411E-8346-41DF9163941F}" type="presParOf" srcId="{8A12A89F-4333-4D46-B726-D772D61C79E9}" destId="{0BA620D9-71F9-4D49-AAB8-BDC1C1C4AB05}" srcOrd="0" destOrd="10" presId="urn:microsoft.com/office/officeart/2008/layout/LinedList"/>
    <dgm:cxn modelId="{B76DC44C-EF9D-4601-9D08-0A647CB86D2D}" type="presParOf" srcId="{8A12A89F-4333-4D46-B726-D772D61C79E9}" destId="{043408E7-3EEB-4666-B078-D88C06A7C1F6}" srcOrd="1" destOrd="10" presId="urn:microsoft.com/office/officeart/2008/layout/LinedList"/>
    <dgm:cxn modelId="{C6D089EB-9D09-41E2-982A-E6309BDA8150}" type="presOf" srcId="{8DEAA0C6-1958-464C-99F5-13C49262C897}" destId="{043408E7-3EEB-4666-B078-D88C06A7C1F6}" srcOrd="0" destOrd="0" presId="urn:microsoft.com/office/officeart/2008/layout/LinedList"/>
    <dgm:cxn modelId="{57E28DAD-C19F-46C0-BF0A-010384614F01}" type="presParOf" srcId="{8A12A89F-4333-4D46-B726-D772D61C79E9}" destId="{2884959B-001F-4FB7-818B-30F1A1D77213}" srcOrd="2" destOrd="10" presId="urn:microsoft.com/office/officeart/2008/layout/LinedList"/>
    <dgm:cxn modelId="{11E6BCA0-7BBE-4C99-8C5C-0C06D5908429}" type="presParOf" srcId="{042B18AA-70AF-4E28-A52C-50676B51A287}" destId="{E8666D2E-95BA-4C31-B732-B8012C8E0DF9}" srcOrd="11" destOrd="1" presId="urn:microsoft.com/office/officeart/2008/layout/LinedList"/>
    <dgm:cxn modelId="{4C11FF4B-DFB8-44E0-989F-6C01D5992B36}" type="presParOf" srcId="{042B18AA-70AF-4E28-A52C-50676B51A287}" destId="{CFF8E958-58B1-4C80-B470-64B75AEB8917}" srcOrd="12" destOrd="1"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53844C-BDD2-4C9E-B63A-175B83793DF9}">
      <dsp:nvSpPr>
        <dsp:cNvPr id="0" name=""/>
        <dsp:cNvSpPr/>
      </dsp:nvSpPr>
      <dsp:spPr>
        <a:xfrm>
          <a:off x="0" y="0"/>
          <a:ext cx="833501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17F332-CF75-4F2F-B66E-230323E8FB66}">
      <dsp:nvSpPr>
        <dsp:cNvPr id="0" name=""/>
        <dsp:cNvSpPr/>
      </dsp:nvSpPr>
      <dsp:spPr bwMode="white">
        <a:xfrm>
          <a:off x="0" y="0"/>
          <a:ext cx="1667002" cy="3674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100000"/>
            </a:lnSpc>
            <a:spcBef>
              <a:spcPct val="0"/>
            </a:spcBef>
            <a:spcAft>
              <a:spcPct val="35000"/>
            </a:spcAft>
          </a:pPr>
          <a:r>
            <a:rPr lang="zh-CN" altLang="en-US" sz="6500" kern="1200">
              <a:latin typeface="微软雅黑" panose="020B0503020204020204" pitchFamily="34" charset="-122"/>
              <a:ea typeface="微软雅黑" panose="020B0503020204020204" pitchFamily="34" charset="-122"/>
            </a:rPr>
            <a:t>目录</a:t>
          </a:r>
          <a:endParaRPr lang="en-US" altLang="zh-CN" sz="6500" kern="1200">
            <a:latin typeface="微软雅黑" panose="020B0503020204020204" pitchFamily="34" charset="-122"/>
            <a:ea typeface="微软雅黑" panose="020B0503020204020204" pitchFamily="34" charset="-122"/>
          </a:endParaRPr>
        </a:p>
      </dsp:txBody>
      <dsp:txXfrm>
        <a:off x="0" y="0"/>
        <a:ext cx="1667002" cy="3674745"/>
      </dsp:txXfrm>
    </dsp:sp>
    <dsp:sp modelId="{63E44FC5-9EEE-4797-80DE-F81C39EB2BA3}">
      <dsp:nvSpPr>
        <dsp:cNvPr id="0" name=""/>
        <dsp:cNvSpPr/>
      </dsp:nvSpPr>
      <dsp:spPr bwMode="white">
        <a:xfrm>
          <a:off x="1792027" y="57417"/>
          <a:ext cx="6542982" cy="1148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100000"/>
            </a:lnSpc>
            <a:spcBef>
              <a:spcPct val="0"/>
            </a:spcBef>
            <a:spcAft>
              <a:spcPct val="35000"/>
            </a:spcAft>
          </a:pPr>
          <a:r>
            <a:rPr lang="en-US" altLang="zh-CN" sz="3900" kern="1200" dirty="0">
              <a:latin typeface="微软雅黑" panose="020B0503020204020204" pitchFamily="34" charset="-122"/>
              <a:ea typeface="微软雅黑" panose="020B0503020204020204" pitchFamily="34" charset="-122"/>
              <a:cs typeface="微软雅黑" panose="020B0503020204020204" pitchFamily="34" charset="-122"/>
            </a:rPr>
            <a:t>1</a:t>
          </a:r>
          <a:r>
            <a:rPr lang="en-US" altLang="zh-CN" sz="3900" kern="1200"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3900" kern="1200" dirty="0" smtClean="0">
              <a:latin typeface="微软雅黑" panose="020B0503020204020204" pitchFamily="34" charset="-122"/>
              <a:ea typeface="微软雅黑" panose="020B0503020204020204" pitchFamily="34" charset="-122"/>
              <a:cs typeface="微软雅黑" panose="020B0503020204020204" pitchFamily="34" charset="-122"/>
            </a:rPr>
            <a:t>政策背景</a:t>
          </a:r>
          <a:endParaRPr lang="en-US" altLang="zh-CN" sz="3900" kern="1200" dirty="0">
            <a:latin typeface="微软雅黑" panose="020B0503020204020204" pitchFamily="34" charset="-122"/>
            <a:ea typeface="微软雅黑" panose="020B0503020204020204" pitchFamily="34" charset="-122"/>
            <a:cs typeface="微软雅黑" panose="020B0503020204020204" pitchFamily="34" charset="-122"/>
          </a:endParaRPr>
        </a:p>
      </dsp:txBody>
      <dsp:txXfrm>
        <a:off x="1792027" y="57417"/>
        <a:ext cx="6542982" cy="1148357"/>
      </dsp:txXfrm>
    </dsp:sp>
    <dsp:sp modelId="{41290723-F512-4CCE-8805-7EBFC17C077B}">
      <dsp:nvSpPr>
        <dsp:cNvPr id="0" name=""/>
        <dsp:cNvSpPr/>
      </dsp:nvSpPr>
      <dsp:spPr>
        <a:xfrm>
          <a:off x="1667002" y="1205775"/>
          <a:ext cx="66680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6BF950-00B4-44A5-8C15-34C8D97692EF}">
      <dsp:nvSpPr>
        <dsp:cNvPr id="0" name=""/>
        <dsp:cNvSpPr/>
      </dsp:nvSpPr>
      <dsp:spPr bwMode="white">
        <a:xfrm>
          <a:off x="1792027" y="1263193"/>
          <a:ext cx="6542982" cy="1148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100000"/>
            </a:lnSpc>
            <a:spcBef>
              <a:spcPct val="0"/>
            </a:spcBef>
            <a:spcAft>
              <a:spcPct val="35000"/>
            </a:spcAft>
          </a:pPr>
          <a:r>
            <a:rPr lang="en-US" altLang="zh-CN" sz="3900" kern="1200" dirty="0">
              <a:latin typeface="微软雅黑" panose="020B0503020204020204" pitchFamily="34" charset="-122"/>
              <a:ea typeface="微软雅黑" panose="020B0503020204020204" pitchFamily="34" charset="-122"/>
              <a:cs typeface="微软雅黑" panose="020B0503020204020204" pitchFamily="34" charset="-122"/>
            </a:rPr>
            <a:t>2</a:t>
          </a:r>
          <a:r>
            <a:rPr lang="en-US" altLang="zh-CN" sz="3900" kern="1200"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3900" kern="1200" dirty="0" smtClean="0">
              <a:latin typeface="微软雅黑" panose="020B0503020204020204" pitchFamily="34" charset="-122"/>
              <a:ea typeface="微软雅黑" panose="020B0503020204020204" pitchFamily="34" charset="-122"/>
              <a:cs typeface="微软雅黑" panose="020B0503020204020204" pitchFamily="34" charset="-122"/>
            </a:rPr>
            <a:t>内容说明</a:t>
          </a:r>
          <a:endParaRPr lang="zh-CN" altLang="en-US" sz="3900" kern="1200" dirty="0">
            <a:latin typeface="微软雅黑" panose="020B0503020204020204" pitchFamily="34" charset="-122"/>
            <a:ea typeface="微软雅黑" panose="020B0503020204020204" pitchFamily="34" charset="-122"/>
            <a:cs typeface="微软雅黑" panose="020B0503020204020204" pitchFamily="34" charset="-122"/>
          </a:endParaRPr>
        </a:p>
      </dsp:txBody>
      <dsp:txXfrm>
        <a:off x="1792027" y="1263193"/>
        <a:ext cx="6542982" cy="1148357"/>
      </dsp:txXfrm>
    </dsp:sp>
    <dsp:sp modelId="{8A3CE341-7BCF-45C6-99BF-5C93DEC138A0}">
      <dsp:nvSpPr>
        <dsp:cNvPr id="0" name=""/>
        <dsp:cNvSpPr/>
      </dsp:nvSpPr>
      <dsp:spPr>
        <a:xfrm>
          <a:off x="1667002" y="2411551"/>
          <a:ext cx="66680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BF34BB-3F4A-454D-9FAD-6C9F48575974}">
      <dsp:nvSpPr>
        <dsp:cNvPr id="0" name=""/>
        <dsp:cNvSpPr/>
      </dsp:nvSpPr>
      <dsp:spPr bwMode="white">
        <a:xfrm>
          <a:off x="1792027" y="2468969"/>
          <a:ext cx="6542982" cy="1148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100000"/>
            </a:lnSpc>
            <a:spcBef>
              <a:spcPct val="0"/>
            </a:spcBef>
            <a:spcAft>
              <a:spcPct val="35000"/>
            </a:spcAft>
          </a:pPr>
          <a:r>
            <a:rPr lang="en-US" altLang="zh-CN" sz="3900" kern="1200" dirty="0">
              <a:latin typeface="微软雅黑" panose="020B0503020204020204" pitchFamily="34" charset="-122"/>
              <a:ea typeface="微软雅黑" panose="020B0503020204020204" pitchFamily="34" charset="-122"/>
              <a:cs typeface="微软雅黑" panose="020B0503020204020204" pitchFamily="34" charset="-122"/>
            </a:rPr>
            <a:t>3</a:t>
          </a:r>
          <a:r>
            <a:rPr lang="en-US" altLang="zh-CN" sz="3900" kern="1200"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3900" kern="1200" dirty="0" smtClean="0">
              <a:latin typeface="微软雅黑" panose="020B0503020204020204" pitchFamily="34" charset="-122"/>
              <a:ea typeface="微软雅黑" panose="020B0503020204020204" pitchFamily="34" charset="-122"/>
              <a:cs typeface="微软雅黑" panose="020B0503020204020204" pitchFamily="34" charset="-122"/>
            </a:rPr>
            <a:t>预期效果</a:t>
          </a:r>
          <a:endParaRPr lang="zh-CN" altLang="en-US" sz="3900" kern="1200" dirty="0">
            <a:latin typeface="微软雅黑" panose="020B0503020204020204" pitchFamily="34" charset="-122"/>
            <a:ea typeface="微软雅黑" panose="020B0503020204020204" pitchFamily="34" charset="-122"/>
            <a:cs typeface="微软雅黑" panose="020B0503020204020204" pitchFamily="34" charset="-122"/>
          </a:endParaRPr>
        </a:p>
      </dsp:txBody>
      <dsp:txXfrm>
        <a:off x="1792027" y="2468969"/>
        <a:ext cx="6542982" cy="1148357"/>
      </dsp:txXfrm>
    </dsp:sp>
    <dsp:sp modelId="{5F691AA7-41B2-4E8C-83B5-522F2EAF4EB3}">
      <dsp:nvSpPr>
        <dsp:cNvPr id="0" name=""/>
        <dsp:cNvSpPr/>
      </dsp:nvSpPr>
      <dsp:spPr>
        <a:xfrm>
          <a:off x="1667002" y="3617327"/>
          <a:ext cx="66680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true"/>
        </dgm:pt>
        <dgm:pt modelId="11">
          <dgm:prSet phldr="true"/>
        </dgm:pt>
        <dgm:pt modelId="12">
          <dgm:prSet phldr="true"/>
        </dgm:pt>
        <dgm:pt modelId="13">
          <dgm:prSet phldr="true"/>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true"/>
        </dgm:pt>
        <dgm:pt modelId="11">
          <dgm:prSet phldr="true"/>
        </dgm:pt>
        <dgm:pt modelId="12">
          <dgm:prSet phldr="true"/>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rSet csTypeId="urn:microsoft.com/office/officeart/2005/8/colors/accent6_5"/>
        </dgm:pt>
        <dgm:pt modelId="1">
          <dgm:prSet phldr="true"/>
        </dgm:pt>
        <dgm:pt modelId="11">
          <dgm:prSet phldr="true"/>
        </dgm:pt>
        <dgm:pt modelId="12">
          <dgm:prSet phldr="true"/>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true"/>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DB4E41-0246-4F8A-84DA-B30D412BE2BC}" type="datetimeFigureOut">
              <a:rPr lang="zh-CN" altLang="en-US" smtClean="0"/>
            </a:fld>
            <a:endParaRPr lang="zh-CN" altLang="en-US"/>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688F6A-C0EF-4ED5-8CB1-C5A1F210800A}"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E8A79-09E5-4B1B-AB43-9E14E6A075D2}"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A4CF5C-A104-4869-8930-472F2DC3538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8AA4CF5C-A104-4869-8930-472F2DC3538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文本框 1"/>
          <p:cNvSpPr txBox="true"/>
          <p:nvPr userDrawn="true"/>
        </p:nvSpPr>
        <p:spPr>
          <a:xfrm>
            <a:off x="-38100" y="5111115"/>
            <a:ext cx="12242165" cy="1753235"/>
          </a:xfrm>
          <a:prstGeom prst="rect">
            <a:avLst/>
          </a:prstGeom>
          <a:solidFill>
            <a:schemeClr val="bg1"/>
          </a:solidFill>
        </p:spPr>
        <p:txBody>
          <a:bodyPr wrap="square" rtlCol="0">
            <a:spAutoFit/>
          </a:bodyPr>
          <a:p>
            <a:r>
              <a:rPr lang="en-US" altLang="zh-CN">
                <a:solidFill>
                  <a:schemeClr val="bg1"/>
                </a:solidFill>
              </a:rPr>
              <a:t>a</a:t>
            </a:r>
            <a:endParaRPr lang="en-US" altLang="zh-CN"/>
          </a:p>
          <a:p>
            <a:endParaRPr lang="en-US" altLang="zh-CN"/>
          </a:p>
          <a:p>
            <a:endParaRPr lang="en-US" altLang="zh-CN"/>
          </a:p>
          <a:p>
            <a:endParaRPr lang="en-US" altLang="zh-CN"/>
          </a:p>
          <a:p>
            <a:endParaRPr lang="en-US" altLang="zh-CN"/>
          </a:p>
          <a:p>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a:xfrm>
            <a:off x="838091" y="365126"/>
            <a:ext cx="10514231" cy="1325563"/>
          </a:xfrm>
        </p:spPr>
        <p:txBody>
          <a:bodyPr/>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838091" y="1825625"/>
            <a:ext cx="10514231" cy="43513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8723764" y="365125"/>
            <a:ext cx="2628558" cy="5811838"/>
          </a:xfrm>
        </p:spPr>
        <p:txBody>
          <a:bodyPr vert="eaVert"/>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838091" y="365125"/>
            <a:ext cx="7733293"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日期占位符 3"/>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B4821E70-D73F-4686-92FC-191504B3222A}" type="slidenum">
              <a:rPr lang="zh-CN" altLang="en-US" smtClean="0"/>
            </a:fld>
            <a:endParaRPr lang="zh-CN" altLang="en-US"/>
          </a:p>
        </p:txBody>
      </p:sp>
      <p:sp>
        <p:nvSpPr>
          <p:cNvPr id="22" name="圆角矩形 13"/>
          <p:cNvSpPr/>
          <p:nvPr userDrawn="true"/>
        </p:nvSpPr>
        <p:spPr>
          <a:xfrm>
            <a:off x="2632018" y="312577"/>
            <a:ext cx="7999692" cy="596143"/>
          </a:xfrm>
          <a:prstGeom prst="roundRect">
            <a:avLst>
              <a:gd name="adj" fmla="val 50000"/>
            </a:avLst>
          </a:prstGeom>
          <a:solidFill>
            <a:srgbClr val="0973DD"/>
          </a:solidFill>
          <a:ln>
            <a:solidFill>
              <a:srgbClr val="0973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dirty="0">
                <a:latin typeface="微软雅黑" panose="020B0503020204020204" pitchFamily="34" charset="-122"/>
                <a:ea typeface="微软雅黑" panose="020B0503020204020204" pitchFamily="34" charset="-122"/>
              </a:rPr>
              <a:t>一、</a:t>
            </a:r>
            <a:r>
              <a:rPr lang="zh-CN" altLang="en-US" sz="2400" b="1" dirty="0">
                <a:latin typeface="微软雅黑" panose="020B0503020204020204" pitchFamily="34" charset="-122"/>
                <a:ea typeface="微软雅黑" panose="020B0503020204020204" pitchFamily="34" charset="-122"/>
                <a:sym typeface="+mn-ea"/>
              </a:rPr>
              <a:t>异地就医门诊医疗费用直接结算有关政策</a:t>
            </a:r>
            <a:endParaRPr lang="en-US" altLang="zh-CN" sz="24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2" name="圆角矩形 13"/>
          <p:cNvSpPr/>
          <p:nvPr userDrawn="true"/>
        </p:nvSpPr>
        <p:spPr>
          <a:xfrm>
            <a:off x="2632018" y="312577"/>
            <a:ext cx="7999692" cy="596143"/>
          </a:xfrm>
          <a:prstGeom prst="roundRect">
            <a:avLst>
              <a:gd name="adj" fmla="val 50000"/>
            </a:avLst>
          </a:prstGeom>
          <a:solidFill>
            <a:srgbClr val="0973DD"/>
          </a:solidFill>
          <a:ln>
            <a:solidFill>
              <a:srgbClr val="0973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dirty="0">
                <a:latin typeface="微软雅黑" panose="020B0503020204020204" pitchFamily="34" charset="-122"/>
                <a:ea typeface="微软雅黑" panose="020B0503020204020204" pitchFamily="34" charset="-122"/>
              </a:rPr>
              <a:t>二、</a:t>
            </a:r>
            <a:r>
              <a:rPr sz="2400" b="1" dirty="0">
                <a:latin typeface="微软雅黑" panose="020B0503020204020204" pitchFamily="34" charset="-122"/>
                <a:ea typeface="微软雅黑" panose="020B0503020204020204" pitchFamily="34" charset="-122"/>
                <a:sym typeface="+mn-ea"/>
              </a:rPr>
              <a:t>医保政务服务事项</a:t>
            </a:r>
            <a:r>
              <a:rPr lang="en-US" sz="2400" b="1" dirty="0">
                <a:latin typeface="微软雅黑" panose="020B0503020204020204" pitchFamily="34" charset="-122"/>
                <a:ea typeface="微软雅黑" panose="020B0503020204020204" pitchFamily="34" charset="-122"/>
                <a:sym typeface="+mn-ea"/>
              </a:rPr>
              <a:t>“</a:t>
            </a:r>
            <a:r>
              <a:rPr lang="zh-CN" altLang="en-US" sz="2400" b="1" dirty="0">
                <a:latin typeface="微软雅黑" panose="020B0503020204020204" pitchFamily="34" charset="-122"/>
                <a:ea typeface="微软雅黑" panose="020B0503020204020204" pitchFamily="34" charset="-122"/>
                <a:sym typeface="+mn-ea"/>
              </a:rPr>
              <a:t>通办</a:t>
            </a:r>
            <a:r>
              <a:rPr lang="en-US" altLang="zh-CN" sz="2400" b="1" dirty="0">
                <a:latin typeface="微软雅黑" panose="020B0503020204020204" pitchFamily="34" charset="-122"/>
                <a:ea typeface="微软雅黑" panose="020B0503020204020204" pitchFamily="34" charset="-122"/>
                <a:sym typeface="+mn-ea"/>
              </a:rPr>
              <a:t>”</a:t>
            </a:r>
            <a:r>
              <a:rPr lang="zh-CN" sz="2400" b="1" dirty="0">
                <a:latin typeface="微软雅黑" panose="020B0503020204020204" pitchFamily="34" charset="-122"/>
                <a:ea typeface="微软雅黑" panose="020B0503020204020204" pitchFamily="34" charset="-122"/>
                <a:sym typeface="+mn-ea"/>
              </a:rPr>
              <a:t>工作实施方案</a:t>
            </a:r>
            <a:endParaRPr lang="en-US" altLang="zh-CN" sz="24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a:xfrm>
            <a:off x="838091" y="365126"/>
            <a:ext cx="10514231" cy="1325563"/>
          </a:xfrm>
        </p:spPr>
        <p:txBody>
          <a:bodyPr/>
          <a:lstStyle/>
          <a:p>
            <a:r>
              <a:rPr lang="zh-CN" altLang="en-US"/>
              <a:t>单击此处编辑母版标题样式</a:t>
            </a:r>
            <a:endParaRPr lang="zh-CN" altLang="en-US"/>
          </a:p>
        </p:txBody>
      </p:sp>
      <p:sp>
        <p:nvSpPr>
          <p:cNvPr id="3" name="内容占位符 2"/>
          <p:cNvSpPr>
            <a:spLocks noGrp="true"/>
          </p:cNvSpPr>
          <p:nvPr>
            <p:ph sz="half" idx="1"/>
          </p:nvPr>
        </p:nvSpPr>
        <p:spPr>
          <a:xfrm>
            <a:off x="838091" y="1825625"/>
            <a:ext cx="5180926"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true"/>
          </p:cNvSpPr>
          <p:nvPr>
            <p:ph sz="half" idx="2"/>
          </p:nvPr>
        </p:nvSpPr>
        <p:spPr>
          <a:xfrm>
            <a:off x="6171396" y="1825625"/>
            <a:ext cx="5180926"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679" y="365126"/>
            <a:ext cx="10514231" cy="1325563"/>
          </a:xfrm>
        </p:spPr>
        <p:txBody>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839679" y="1681163"/>
            <a:ext cx="51571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199765" indent="0">
              <a:buNone/>
              <a:defRPr sz="1600" b="1"/>
            </a:lvl8pPr>
            <a:lvl9pPr marL="3656965" indent="0">
              <a:buNone/>
              <a:defRPr sz="1600" b="1"/>
            </a:lvl9pPr>
          </a:lstStyle>
          <a:p>
            <a:pPr lvl="0"/>
            <a:r>
              <a:rPr lang="zh-CN" altLang="en-US"/>
              <a:t>单击此处编辑母版文本样式</a:t>
            </a:r>
            <a:endParaRPr lang="zh-CN" altLang="en-US"/>
          </a:p>
        </p:txBody>
      </p:sp>
      <p:sp>
        <p:nvSpPr>
          <p:cNvPr id="4" name="内容占位符 3"/>
          <p:cNvSpPr>
            <a:spLocks noGrp="true"/>
          </p:cNvSpPr>
          <p:nvPr>
            <p:ph sz="half" idx="2"/>
          </p:nvPr>
        </p:nvSpPr>
        <p:spPr>
          <a:xfrm>
            <a:off x="839679" y="2505075"/>
            <a:ext cx="5157116"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true"/>
          </p:cNvSpPr>
          <p:nvPr>
            <p:ph type="body" sz="quarter" idx="3"/>
          </p:nvPr>
        </p:nvSpPr>
        <p:spPr>
          <a:xfrm>
            <a:off x="6171397" y="1681163"/>
            <a:ext cx="518251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199765" indent="0">
              <a:buNone/>
              <a:defRPr sz="1600" b="1"/>
            </a:lvl8pPr>
            <a:lvl9pPr marL="3656965" indent="0">
              <a:buNone/>
              <a:defRPr sz="1600" b="1"/>
            </a:lvl9pPr>
          </a:lstStyle>
          <a:p>
            <a:pPr lvl="0"/>
            <a:r>
              <a:rPr lang="zh-CN" altLang="en-US"/>
              <a:t>单击此处编辑母版文本样式</a:t>
            </a:r>
            <a:endParaRPr lang="zh-CN" altLang="en-US"/>
          </a:p>
        </p:txBody>
      </p:sp>
      <p:sp>
        <p:nvSpPr>
          <p:cNvPr id="6" name="内容占位符 5"/>
          <p:cNvSpPr>
            <a:spLocks noGrp="true"/>
          </p:cNvSpPr>
          <p:nvPr>
            <p:ph sz="quarter" idx="4"/>
          </p:nvPr>
        </p:nvSpPr>
        <p:spPr>
          <a:xfrm>
            <a:off x="6171397" y="2505075"/>
            <a:ext cx="5182513"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8" name="页脚占位符 7"/>
          <p:cNvSpPr>
            <a:spLocks noGrp="true"/>
          </p:cNvSpPr>
          <p:nvPr>
            <p:ph type="ftr" sz="quarter" idx="11"/>
          </p:nvPr>
        </p:nvSpPr>
        <p:spPr/>
        <p:txBody>
          <a:bodyPr/>
          <a:lstStyle/>
          <a:p>
            <a:endParaRPr lang="zh-CN" altLang="en-US"/>
          </a:p>
        </p:txBody>
      </p:sp>
      <p:sp>
        <p:nvSpPr>
          <p:cNvPr id="9" name="灯片编号占位符 8"/>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8091" y="365126"/>
            <a:ext cx="10514231" cy="1325563"/>
          </a:xfrm>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3" name="页脚占位符 2"/>
          <p:cNvSpPr>
            <a:spLocks noGrp="true"/>
          </p:cNvSpPr>
          <p:nvPr>
            <p:ph type="ftr" sz="quarter" idx="11"/>
          </p:nvPr>
        </p:nvSpPr>
        <p:spPr/>
        <p:txBody>
          <a:bodyPr/>
          <a:lstStyle/>
          <a:p>
            <a:endParaRPr lang="zh-CN" altLang="en-US"/>
          </a:p>
        </p:txBody>
      </p:sp>
      <p:sp>
        <p:nvSpPr>
          <p:cNvPr id="4" name="灯片编号占位符 3"/>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679" y="457200"/>
            <a:ext cx="3931725"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true"/>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true"/>
          </p:cNvSpPr>
          <p:nvPr>
            <p:ph type="body" sz="half" idx="2"/>
          </p:nvPr>
        </p:nvSpPr>
        <p:spPr>
          <a:xfrm>
            <a:off x="839679" y="2057400"/>
            <a:ext cx="39317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199765" indent="0">
              <a:buNone/>
              <a:defRPr sz="1000"/>
            </a:lvl8pPr>
            <a:lvl9pPr marL="3656965" indent="0">
              <a:buNone/>
              <a:defRPr sz="1000"/>
            </a:lvl9pPr>
          </a:lstStyle>
          <a:p>
            <a:pPr lvl="0"/>
            <a:r>
              <a:rPr lang="zh-CN" altLang="en-US"/>
              <a:t>单击此处编辑母版文本样式</a:t>
            </a:r>
            <a:endParaRPr lang="zh-CN" altLang="en-US"/>
          </a:p>
        </p:txBody>
      </p:sp>
      <p:sp>
        <p:nvSpPr>
          <p:cNvPr id="5" name="日期占位符 4"/>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679" y="457200"/>
            <a:ext cx="3931725"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true"/>
          </p:cNvSpPr>
          <p:nvPr>
            <p:ph type="pic" idx="1"/>
          </p:nvPr>
        </p:nvSpPr>
        <p:spPr>
          <a:xfrm>
            <a:off x="5182513" y="987426"/>
            <a:ext cx="617139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199765" indent="0">
              <a:buNone/>
              <a:defRPr sz="2000"/>
            </a:lvl8pPr>
            <a:lvl9pPr marL="3656965" indent="0">
              <a:buNone/>
              <a:defRPr sz="2000"/>
            </a:lvl9pPr>
          </a:lstStyle>
          <a:p>
            <a:endParaRPr lang="zh-CN" altLang="en-US"/>
          </a:p>
        </p:txBody>
      </p:sp>
      <p:sp>
        <p:nvSpPr>
          <p:cNvPr id="4" name="文本占位符 3"/>
          <p:cNvSpPr>
            <a:spLocks noGrp="true"/>
          </p:cNvSpPr>
          <p:nvPr>
            <p:ph type="body" sz="half" idx="2"/>
          </p:nvPr>
        </p:nvSpPr>
        <p:spPr>
          <a:xfrm>
            <a:off x="839679" y="2057400"/>
            <a:ext cx="39317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199765" indent="0">
              <a:buNone/>
              <a:defRPr sz="1000"/>
            </a:lvl8pPr>
            <a:lvl9pPr marL="3656965" indent="0">
              <a:buNone/>
              <a:defRPr sz="1000"/>
            </a:lvl9pPr>
          </a:lstStyle>
          <a:p>
            <a:pPr lvl="0"/>
            <a:r>
              <a:rPr lang="zh-CN" altLang="en-US"/>
              <a:t>单击此处编辑母版文本样式</a:t>
            </a:r>
            <a:endParaRPr lang="zh-CN" altLang="en-US"/>
          </a:p>
        </p:txBody>
      </p:sp>
      <p:sp>
        <p:nvSpPr>
          <p:cNvPr id="5" name="日期占位符 4"/>
          <p:cNvSpPr>
            <a:spLocks noGrp="true"/>
          </p:cNvSpPr>
          <p:nvPr>
            <p:ph type="dt" sz="half" idx="10"/>
          </p:nvPr>
        </p:nvSpPr>
        <p:spPr/>
        <p:txBody>
          <a:bodyPr/>
          <a:lstStyle/>
          <a:p>
            <a:fld id="{B4E355A3-50B3-4D4F-954D-931D0365EF71}"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B4821E70-D73F-4686-92FC-191504B3222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true"/>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355A3-50B3-4D4F-954D-931D0365EF71}" type="datetimeFigureOut">
              <a:rPr lang="zh-CN" altLang="en-US" smtClean="0"/>
            </a:fld>
            <a:endParaRPr lang="zh-CN" altLang="en-US"/>
          </a:p>
        </p:txBody>
      </p:sp>
      <p:sp>
        <p:nvSpPr>
          <p:cNvPr id="5" name="页脚占位符 4"/>
          <p:cNvSpPr>
            <a:spLocks noGrp="true"/>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true"/>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21E70-D73F-4686-92FC-191504B3222A}" type="slidenum">
              <a:rPr lang="zh-CN" altLang="en-US" smtClean="0"/>
            </a:fld>
            <a:endParaRPr lang="zh-CN" altLang="en-US"/>
          </a:p>
        </p:txBody>
      </p:sp>
      <p:pic>
        <p:nvPicPr>
          <p:cNvPr id="7" name="图片 6"/>
          <p:cNvPicPr>
            <a:picLocks noChangeAspect="true"/>
          </p:cNvPicPr>
          <p:nvPr userDrawn="true"/>
        </p:nvPicPr>
        <p:blipFill>
          <a:blip r:embed="rId12" cstate="print">
            <a:extLst>
              <a:ext uri="{28A0092B-C50C-407E-A947-70E740481C1C}">
                <a14:useLocalDpi xmlns:a14="http://schemas.microsoft.com/office/drawing/2010/main" val="false"/>
              </a:ext>
            </a:extLst>
          </a:blip>
          <a:stretch>
            <a:fillRect/>
          </a:stretch>
        </p:blipFill>
        <p:spPr>
          <a:xfrm>
            <a:off x="241190" y="188134"/>
            <a:ext cx="1967865" cy="1105535"/>
          </a:xfrm>
          <a:prstGeom prst="rect">
            <a:avLst/>
          </a:prstGeom>
        </p:spPr>
      </p:pic>
      <p:grpSp>
        <p:nvGrpSpPr>
          <p:cNvPr id="55" name="组合 54"/>
          <p:cNvGrpSpPr/>
          <p:nvPr userDrawn="true"/>
        </p:nvGrpSpPr>
        <p:grpSpPr>
          <a:xfrm>
            <a:off x="3361283" y="5280282"/>
            <a:ext cx="8833893" cy="1577718"/>
            <a:chOff x="4058271" y="4545833"/>
            <a:chExt cx="8136905" cy="2312167"/>
          </a:xfrm>
        </p:grpSpPr>
        <p:sp>
          <p:nvSpPr>
            <p:cNvPr id="56" name="等腰三角形 55"/>
            <p:cNvSpPr/>
            <p:nvPr/>
          </p:nvSpPr>
          <p:spPr>
            <a:xfrm rot="16200000">
              <a:off x="6970640" y="1633464"/>
              <a:ext cx="2312167" cy="8136905"/>
            </a:xfrm>
            <a:prstGeom prst="triangle">
              <a:avLst>
                <a:gd name="adj"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16200000">
              <a:off x="7394753" y="2057577"/>
              <a:ext cx="2124472" cy="7476374"/>
            </a:xfrm>
            <a:prstGeom prst="triangle">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16200000">
              <a:off x="7863928" y="2526752"/>
              <a:ext cx="1916834" cy="6745661"/>
            </a:xfrm>
            <a:prstGeom prst="triangle">
              <a:avLst>
                <a:gd name="adj" fmla="val 0"/>
              </a:avLst>
            </a:prstGeom>
            <a:solidFill>
              <a:srgbClr val="097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9" name="组合 58"/>
          <p:cNvGrpSpPr/>
          <p:nvPr userDrawn="true"/>
        </p:nvGrpSpPr>
        <p:grpSpPr>
          <a:xfrm flipH="true">
            <a:off x="-23093" y="5280281"/>
            <a:ext cx="8797124" cy="1577718"/>
            <a:chOff x="4058271" y="4545833"/>
            <a:chExt cx="8136905" cy="2312167"/>
          </a:xfrm>
        </p:grpSpPr>
        <p:sp>
          <p:nvSpPr>
            <p:cNvPr id="60" name="等腰三角形 59"/>
            <p:cNvSpPr/>
            <p:nvPr/>
          </p:nvSpPr>
          <p:spPr>
            <a:xfrm rot="16200000">
              <a:off x="6970640" y="1633464"/>
              <a:ext cx="2312167" cy="8136905"/>
            </a:xfrm>
            <a:prstGeom prst="triangle">
              <a:avLst>
                <a:gd name="adj"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等腰三角形 60"/>
            <p:cNvSpPr/>
            <p:nvPr/>
          </p:nvSpPr>
          <p:spPr>
            <a:xfrm rot="16200000">
              <a:off x="7394753" y="2057577"/>
              <a:ext cx="2124472" cy="7476374"/>
            </a:xfrm>
            <a:prstGeom prst="triangle">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等腰三角形 61"/>
            <p:cNvSpPr/>
            <p:nvPr/>
          </p:nvSpPr>
          <p:spPr>
            <a:xfrm rot="16200000">
              <a:off x="7863928" y="2526752"/>
              <a:ext cx="1916834" cy="6745661"/>
            </a:xfrm>
            <a:prstGeom prst="triangle">
              <a:avLst>
                <a:gd name="adj" fmla="val 0"/>
              </a:avLst>
            </a:prstGeom>
            <a:solidFill>
              <a:srgbClr val="097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59"/>
          <p:cNvSpPr>
            <a:spLocks noChangeArrowheads="true"/>
          </p:cNvSpPr>
          <p:nvPr/>
        </p:nvSpPr>
        <p:spPr bwMode="auto">
          <a:xfrm flipH="true">
            <a:off x="447358" y="1551940"/>
            <a:ext cx="11295380"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80604020202020204" pitchFamily="34" charset="0"/>
                <a:ea typeface="宋体" panose="02010600030101010101" pitchFamily="2" charset="-122"/>
              </a:defRPr>
            </a:lvl1pPr>
            <a:lvl2pPr marL="742950" indent="-285750" eaLnBrk="0" hangingPunct="0">
              <a:defRPr>
                <a:solidFill>
                  <a:schemeClr val="tx1"/>
                </a:solidFill>
                <a:latin typeface="Arial" panose="02080604020202020204" pitchFamily="34" charset="0"/>
                <a:ea typeface="宋体" panose="02010600030101010101" pitchFamily="2" charset="-122"/>
              </a:defRPr>
            </a:lvl2pPr>
            <a:lvl3pPr marL="1143000" indent="-228600" eaLnBrk="0" hangingPunct="0">
              <a:defRPr>
                <a:solidFill>
                  <a:schemeClr val="tx1"/>
                </a:solidFill>
                <a:latin typeface="Arial" panose="02080604020202020204" pitchFamily="34" charset="0"/>
                <a:ea typeface="宋体" panose="02010600030101010101" pitchFamily="2" charset="-122"/>
              </a:defRPr>
            </a:lvl3pPr>
            <a:lvl4pPr marL="1600200" indent="-228600" eaLnBrk="0" hangingPunct="0">
              <a:defRPr>
                <a:solidFill>
                  <a:schemeClr val="tx1"/>
                </a:solidFill>
                <a:latin typeface="Arial" panose="02080604020202020204" pitchFamily="34" charset="0"/>
                <a:ea typeface="宋体" panose="02010600030101010101" pitchFamily="2" charset="-122"/>
              </a:defRPr>
            </a:lvl4pPr>
            <a:lvl5pPr marL="2057400" indent="-228600" eaLnBrk="0" hangingPunct="0">
              <a:defRPr>
                <a:solidFill>
                  <a:schemeClr val="tx1"/>
                </a:solidFill>
                <a:latin typeface="Arial" panose="0208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anose="02010600030101010101" pitchFamily="2" charset="-122"/>
              </a:defRPr>
            </a:lvl9pPr>
          </a:lstStyle>
          <a:p>
            <a:pPr algn="ctr"/>
            <a:r>
              <a:rPr lang="zh-CN" altLang="en-US" sz="6000" b="1" dirty="0">
                <a:solidFill>
                  <a:srgbClr val="0973DD"/>
                </a:solidFill>
                <a:latin typeface="微软雅黑" panose="020B0503020204020204" pitchFamily="34" charset="-122"/>
                <a:ea typeface="微软雅黑" panose="020B0503020204020204" pitchFamily="34" charset="-122"/>
                <a:sym typeface="方正兰亭黑_GBK" pitchFamily="2" charset="-122"/>
              </a:rPr>
              <a:t>政策解读</a:t>
            </a:r>
            <a:endParaRPr lang="zh-CN" altLang="en-US" sz="6000" b="1" dirty="0">
              <a:solidFill>
                <a:srgbClr val="0973DD"/>
              </a:solidFill>
              <a:latin typeface="微软雅黑" panose="020B0503020204020204" pitchFamily="34" charset="-122"/>
              <a:ea typeface="微软雅黑" panose="020B0503020204020204" pitchFamily="34" charset="-122"/>
              <a:sym typeface="方正兰亭黑_GBK" pitchFamily="2" charset="-122"/>
            </a:endParaRPr>
          </a:p>
          <a:p>
            <a:pPr algn="ctr"/>
            <a:endParaRPr lang="zh-CN" altLang="en-US" sz="4000" b="1" dirty="0">
              <a:solidFill>
                <a:srgbClr val="0973DD"/>
              </a:solidFill>
              <a:latin typeface="微软雅黑" panose="020B0503020204020204" pitchFamily="34" charset="-122"/>
              <a:ea typeface="微软雅黑" panose="020B0503020204020204" pitchFamily="34" charset="-122"/>
              <a:sym typeface="方正兰亭黑_GBK" pitchFamily="2" charset="-122"/>
            </a:endParaRPr>
          </a:p>
          <a:p>
            <a:pPr algn="ctr"/>
            <a:r>
              <a:rPr lang="zh-CN" altLang="en-US" sz="4000" b="1" dirty="0">
                <a:solidFill>
                  <a:srgbClr val="0973DD"/>
                </a:solidFill>
                <a:latin typeface="微软雅黑" panose="020B0503020204020204" pitchFamily="34" charset="-122"/>
                <a:ea typeface="微软雅黑" panose="020B0503020204020204" pitchFamily="34" charset="-122"/>
                <a:sym typeface="方正兰亭黑_GBK" pitchFamily="2" charset="-122"/>
              </a:rPr>
              <a:t>《关于调整茂名市城乡居民基本医疗保险个人缴费标准的通知》</a:t>
            </a:r>
            <a:endParaRPr lang="zh-CN" altLang="en-US" sz="4000" b="1" dirty="0">
              <a:solidFill>
                <a:srgbClr val="0973DD"/>
              </a:solidFill>
              <a:latin typeface="微软雅黑" panose="020B0503020204020204" pitchFamily="34" charset="-122"/>
              <a:ea typeface="微软雅黑" panose="020B0503020204020204" pitchFamily="34" charset="-122"/>
              <a:sym typeface="方正兰亭黑_GBK" pitchFamily="2" charset="-122"/>
            </a:endParaRPr>
          </a:p>
        </p:txBody>
      </p:sp>
      <p:sp>
        <p:nvSpPr>
          <p:cNvPr id="14" name="圆角矩形 13"/>
          <p:cNvSpPr/>
          <p:nvPr/>
        </p:nvSpPr>
        <p:spPr>
          <a:xfrm>
            <a:off x="3646776" y="4627128"/>
            <a:ext cx="4896544" cy="858872"/>
          </a:xfrm>
          <a:prstGeom prst="roundRect">
            <a:avLst>
              <a:gd name="adj" fmla="val 50000"/>
            </a:avLst>
          </a:prstGeom>
          <a:solidFill>
            <a:srgbClr val="0973DD"/>
          </a:solidFill>
          <a:ln>
            <a:solidFill>
              <a:srgbClr val="0973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pitchFamily="34" charset="-122"/>
                <a:ea typeface="微软雅黑" panose="020B0503020204020204" pitchFamily="34" charset="-122"/>
              </a:rPr>
              <a:t>茂名市医疗保障局   制</a:t>
            </a:r>
            <a:endParaRPr lang="en-US" altLang="zh-CN" sz="2400" b="1" dirty="0">
              <a:latin typeface="微软雅黑" panose="020B0503020204020204" pitchFamily="34" charset="-122"/>
              <a:ea typeface="微软雅黑" panose="020B0503020204020204" pitchFamily="34" charset="-122"/>
            </a:endParaRPr>
          </a:p>
        </p:txBody>
      </p:sp>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2950210" y="471805"/>
            <a:ext cx="7658100" cy="475615"/>
          </a:xfrm>
          <a:prstGeom prst="rect">
            <a:avLst/>
          </a:prstGeom>
          <a:noFill/>
          <a:ln w="9525">
            <a:noFill/>
          </a:ln>
        </p:spPr>
        <p:txBody>
          <a:bodyPr wrap="square">
            <a:spAutoFit/>
          </a:bodyPr>
          <a:lstStyle/>
          <a:p>
            <a:pPr indent="635000" fontAlgn="auto">
              <a:extLst>
                <a:ext uri="{35155182-B16C-46BC-9424-99874614C6A1}">
                  <wpsdc:indentchars xmlns:wpsdc="http://www.wps.cn/officeDocument/2017/drawingmlCustomData" val="200" checksum="1170532397"/>
                </a:ext>
              </a:extLst>
            </a:pPr>
            <a:r>
              <a:rPr sz="2500" b="1" dirty="0">
                <a:latin typeface="微软雅黑" panose="020B0503020204020204" pitchFamily="34" charset="-122"/>
                <a:ea typeface="微软雅黑" panose="020B0503020204020204" pitchFamily="34" charset="-122"/>
                <a:cs typeface="微软雅黑" panose="020B0503020204020204" pitchFamily="34" charset="-122"/>
                <a:sym typeface="+mn-ea"/>
              </a:rPr>
              <a:t>我市</a:t>
            </a:r>
            <a:r>
              <a:rPr lang="zh-CN" sz="2500" b="1" dirty="0">
                <a:latin typeface="微软雅黑" panose="020B0503020204020204" pitchFamily="34" charset="-122"/>
                <a:ea typeface="微软雅黑" panose="020B0503020204020204" pitchFamily="34" charset="-122"/>
                <a:cs typeface="微软雅黑" panose="020B0503020204020204" pitchFamily="34" charset="-122"/>
                <a:sym typeface="+mn-ea"/>
              </a:rPr>
              <a:t>城乡居民医保</a:t>
            </a:r>
            <a:r>
              <a:rPr sz="2500" b="1" dirty="0">
                <a:latin typeface="微软雅黑" panose="020B0503020204020204" pitchFamily="34" charset="-122"/>
                <a:ea typeface="微软雅黑" panose="020B0503020204020204" pitchFamily="34" charset="-122"/>
                <a:cs typeface="微软雅黑" panose="020B0503020204020204" pitchFamily="34" charset="-122"/>
                <a:sym typeface="+mn-ea"/>
              </a:rPr>
              <a:t>有没有推出什么</a:t>
            </a:r>
            <a:r>
              <a:rPr sz="2500" b="1" u="sng"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便民措施</a:t>
            </a:r>
            <a:r>
              <a:rPr sz="2500" b="1" dirty="0">
                <a:latin typeface="微软雅黑" panose="020B0503020204020204" pitchFamily="34" charset="-122"/>
                <a:ea typeface="微软雅黑" panose="020B0503020204020204" pitchFamily="34" charset="-122"/>
                <a:cs typeface="微软雅黑" panose="020B0503020204020204" pitchFamily="34" charset="-122"/>
                <a:sym typeface="+mn-ea"/>
              </a:rPr>
              <a:t>呢？</a:t>
            </a:r>
            <a:endParaRPr sz="2500"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1469390" y="1941830"/>
            <a:ext cx="10160635" cy="3476625"/>
          </a:xfrm>
          <a:prstGeom prst="rect">
            <a:avLst/>
          </a:prstGeom>
          <a:noFill/>
          <a:effectLst/>
          <a:extLst>
            <a:ext uri="{909E8E84-426E-40DD-AFC4-6F175D3DCCD1}">
              <a14:hiddenFill xmlns:a14="http://schemas.microsoft.com/office/drawing/2010/main">
                <a:solidFill>
                  <a:schemeClr val="accent5"/>
                </a:solidFill>
              </a14:hiddenFill>
            </a:ext>
          </a:extLst>
        </p:spPr>
        <p:style>
          <a:lnRef idx="3">
            <a:schemeClr val="lt1"/>
          </a:lnRef>
          <a:fillRef idx="1">
            <a:schemeClr val="accent5"/>
          </a:fillRef>
          <a:effectRef idx="1">
            <a:schemeClr val="accent5"/>
          </a:effectRef>
          <a:fontRef idx="minor">
            <a:schemeClr val="lt1"/>
          </a:fontRef>
        </p:style>
        <p:txBody>
          <a:bodyPr wrap="square">
            <a:spAutoFit/>
          </a:bodyPr>
          <a:lstStyle/>
          <a:p>
            <a:pPr indent="508000" fontAlgn="auto">
              <a:extLst>
                <a:ext uri="{35155182-B16C-46BC-9424-99874614C6A1}">
                  <wpsdc:indentchars xmlns:wpsdc="http://www.wps.cn/officeDocument/2017/drawingmlCustomData" val="200" checksum="282533468"/>
                </a:ext>
              </a:extLst>
            </a:pP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医保业务办理更便民。我市积极推进医保便民举措，为参保人提供便捷高效的医保服务。</a:t>
            </a: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一是</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全面提升网办率。我市实现异地就医备案等5项医保高频服务事项开通“网上办”和电话传真办理服务，同时在 “粤医保”和“粤省事”微信小程序开通医保“指尖办”服务。我市创新医保政务服务审批服务方式，通过线上线下统筹，构建“全程网办”、异地代收代办和异地办结等多种服务模式，推动政务服务事项无差别综合受理</a:t>
            </a:r>
            <a:r>
              <a:rPr lang="zh-CN"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a:t>
            </a: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二是</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全面实现事项通办。我市36个子项的医保政务服务事项已100%实现“市内通办”和100%实现“线上申办”，18个高频事项已100%实现 “跨省通办、省内通办”。</a:t>
            </a: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三是</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积极提升服务效率。实施“前台综合受理、后台分类审批、统一窗口出件”的“一站式”政务服务模式；大力开展“减证便民”工作，通过“减环节减材料减时限”，推行“告知承诺制”等措施，提升服务效率。</a:t>
            </a: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四是</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综合提升便利度。通过开设统一的咨询服务热线，设立医保政策咨询台、配置医保自助查询终端机、提供老花眼镜等智能化适老化服务，提升群众办事便利度。</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nvGraphicFramePr>
        <p:xfrm>
          <a:off x="1927860" y="1669415"/>
          <a:ext cx="8335010" cy="367474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3074035" y="2152333"/>
            <a:ext cx="8791575" cy="2553335"/>
          </a:xfrm>
          <a:prstGeom prst="rect">
            <a:avLst/>
          </a:prstGeom>
          <a:solidFill>
            <a:schemeClr val="accent5"/>
          </a:solidFill>
          <a:effectLst>
            <a:outerShdw blurRad="50800" dist="38100" dir="2700000" algn="tl"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vertOverflow="overflow" horzOverflow="overflow" vert="horz" wrap="square" numCol="1" spcCol="0" rtlCol="0" fromWordArt="false" anchor="ctr" anchorCtr="false" forceAA="false" compatLnSpc="true">
            <a:spAutoFit/>
          </a:bodyPr>
          <a:lstStyle/>
          <a:p>
            <a:pPr lvl="0" indent="508000" algn="l">
              <a:buClrTx/>
              <a:buSzTx/>
              <a:buFontTx/>
              <a:extLst>
                <a:ext uri="{35155182-B16C-46BC-9424-99874614C6A1}">
                  <wpsdc:indentchars xmlns:wpsdc="http://www.wps.cn/officeDocument/2017/drawingmlCustomData" val="200" checksum="282533468"/>
                </a:ext>
              </a:extLst>
            </a:pP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根据《国家医保局 财政部 国家税务总局关于做好2022年城乡居民基本医疗保障工作的通知》（</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医保发〔2022〕20 号</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）和《广东省医疗保障局</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广东省财政厅国家税务总局</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广东省税务局转发国家医保局财政部国家税务总局</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关于做好2022年城乡居民基本医疗保障工作的通知》</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（粤医保发〔2022〕19号）要求</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2022居民医保参保财政补助标准人均新增30元，达到每人每年不低于610元。相应同步提高个人缴费标准30元，达到每人每年350元”，我市城乡居民医保个人筹资标准实行动态调整，每年个人缴费标准按照国家人均最低缴费标准执行。</a:t>
            </a:r>
            <a:endPar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竖卷形 1"/>
          <p:cNvSpPr/>
          <p:nvPr/>
        </p:nvSpPr>
        <p:spPr>
          <a:xfrm>
            <a:off x="490220" y="1806893"/>
            <a:ext cx="2132330" cy="3244215"/>
          </a:xfrm>
          <a:prstGeom prst="verticalScroll">
            <a:avLst/>
          </a:prstGeom>
          <a:ln w="28575">
            <a:solidFill>
              <a:schemeClr val="accent5"/>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4400">
                <a:solidFill>
                  <a:schemeClr val="accent5"/>
                </a:solidFill>
                <a:latin typeface="微软雅黑" panose="020B0503020204020204" pitchFamily="34" charset="-122"/>
                <a:ea typeface="微软雅黑" panose="020B0503020204020204" pitchFamily="34" charset="-122"/>
              </a:rPr>
              <a:t>政</a:t>
            </a:r>
            <a:endParaRPr lang="zh-CN" altLang="en-US" sz="4400">
              <a:solidFill>
                <a:schemeClr val="accent5"/>
              </a:solidFill>
              <a:latin typeface="微软雅黑" panose="020B0503020204020204" pitchFamily="34" charset="-122"/>
              <a:ea typeface="微软雅黑" panose="020B0503020204020204" pitchFamily="34" charset="-122"/>
            </a:endParaRPr>
          </a:p>
          <a:p>
            <a:pPr algn="ctr"/>
            <a:r>
              <a:rPr lang="zh-CN" altLang="en-US" sz="4400">
                <a:solidFill>
                  <a:schemeClr val="accent5"/>
                </a:solidFill>
                <a:latin typeface="微软雅黑" panose="020B0503020204020204" pitchFamily="34" charset="-122"/>
                <a:ea typeface="微软雅黑" panose="020B0503020204020204" pitchFamily="34" charset="-122"/>
              </a:rPr>
              <a:t>策</a:t>
            </a:r>
            <a:endParaRPr lang="zh-CN" altLang="en-US" sz="4400">
              <a:solidFill>
                <a:schemeClr val="accent5"/>
              </a:solidFill>
              <a:latin typeface="微软雅黑" panose="020B0503020204020204" pitchFamily="34" charset="-122"/>
              <a:ea typeface="微软雅黑" panose="020B0503020204020204" pitchFamily="34" charset="-122"/>
            </a:endParaRPr>
          </a:p>
          <a:p>
            <a:pPr algn="ctr"/>
            <a:r>
              <a:rPr lang="zh-CN" altLang="en-US" sz="4400">
                <a:solidFill>
                  <a:schemeClr val="accent5"/>
                </a:solidFill>
                <a:latin typeface="微软雅黑" panose="020B0503020204020204" pitchFamily="34" charset="-122"/>
                <a:ea typeface="微软雅黑" panose="020B0503020204020204" pitchFamily="34" charset="-122"/>
              </a:rPr>
              <a:t>背</a:t>
            </a:r>
            <a:endParaRPr lang="zh-CN" altLang="en-US" sz="4400">
              <a:solidFill>
                <a:schemeClr val="accent5"/>
              </a:solidFill>
              <a:latin typeface="微软雅黑" panose="020B0503020204020204" pitchFamily="34" charset="-122"/>
              <a:ea typeface="微软雅黑" panose="020B0503020204020204" pitchFamily="34" charset="-122"/>
            </a:endParaRPr>
          </a:p>
          <a:p>
            <a:pPr algn="ctr"/>
            <a:r>
              <a:rPr lang="zh-CN" altLang="en-US" sz="4400">
                <a:solidFill>
                  <a:schemeClr val="accent5"/>
                </a:solidFill>
                <a:latin typeface="微软雅黑" panose="020B0503020204020204" pitchFamily="34" charset="-122"/>
                <a:ea typeface="微软雅黑" panose="020B0503020204020204" pitchFamily="34" charset="-122"/>
              </a:rPr>
              <a:t>景</a:t>
            </a:r>
            <a:endParaRPr lang="zh-CN" altLang="en-US" sz="4400">
              <a:solidFill>
                <a:schemeClr val="accent5"/>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1069975" y="1504315"/>
            <a:ext cx="7658100" cy="398780"/>
          </a:xfrm>
          <a:prstGeom prst="rect">
            <a:avLst/>
          </a:prstGeom>
          <a:noFill/>
          <a:ln w="9525">
            <a:noFill/>
          </a:ln>
        </p:spPr>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一、202</a:t>
            </a:r>
            <a:r>
              <a:rPr 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3</a:t>
            </a: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年度城乡居民医保个人缴费标准是多少？</a:t>
            </a:r>
            <a:endPar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1478915" y="2367915"/>
            <a:ext cx="8613140" cy="2553335"/>
          </a:xfrm>
          <a:prstGeom prst="rect">
            <a:avLst/>
          </a:prstGeom>
          <a:noFill/>
          <a:effectLst/>
          <a:extLst>
            <a:ext uri="{909E8E84-426E-40DD-AFC4-6F175D3DCCD1}">
              <a14:hiddenFill xmlns:a14="http://schemas.microsoft.com/office/drawing/2010/main">
                <a:solidFill>
                  <a:schemeClr val="accent5"/>
                </a:solidFill>
              </a14:hiddenFill>
            </a:ext>
          </a:extLst>
        </p:spPr>
        <p:style>
          <a:lnRef idx="3">
            <a:schemeClr val="lt1"/>
          </a:lnRef>
          <a:fillRef idx="1">
            <a:schemeClr val="accent5"/>
          </a:fillRef>
          <a:effectRef idx="1">
            <a:schemeClr val="accent5"/>
          </a:effectRef>
          <a:fontRef idx="minor">
            <a:schemeClr val="lt1"/>
          </a:fontRef>
        </p:style>
        <p:txBody>
          <a:bodyPr wrap="square">
            <a:spAutoFit/>
          </a:bodyPr>
          <a:lstStyle/>
          <a:p>
            <a:pPr indent="508000" fontAlgn="auto">
              <a:extLst>
                <a:ext uri="{35155182-B16C-46BC-9424-99874614C6A1}">
                  <wpsdc:indentchars xmlns:wpsdc="http://www.wps.cn/officeDocument/2017/drawingmlCustomData" val="200" checksum="282533468"/>
                </a:ext>
              </a:extLst>
            </a:pP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城乡居民医保每年的筹资标准是由国家统一制定的，2023年度，我市拟将个人缴费标准提高到每人每年350元，这也是贯彻执行国家规定的城乡居民医保个人缴费的最低标准。</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indent="508000" fontAlgn="auto">
              <a:extLst>
                <a:ext uri="{35155182-B16C-46BC-9424-99874614C6A1}">
                  <wpsdc:indentchars xmlns:wpsdc="http://www.wps.cn/officeDocument/2017/drawingmlCustomData" val="200" checksum="282533468"/>
                </a:ext>
              </a:extLst>
            </a:pP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根据2022年国务院《政府工作报告》和《国家医保局 财政部 国家税务总局关于做好2022年城乡居民基本医疗保障工作的通知》（医保发〔2022〕20号）要求的规定：“2022年居民医保参保财政补助标准人均新增30元，达到每人每年不低于610元；相应同步提高个人缴费标准30元，达到每人每年350元。”</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圆角矩形 2"/>
          <p:cNvSpPr/>
          <p:nvPr/>
        </p:nvSpPr>
        <p:spPr>
          <a:xfrm>
            <a:off x="10092055" y="457200"/>
            <a:ext cx="1537970" cy="143637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4400">
                <a:latin typeface="微软雅黑" panose="020B0503020204020204" pitchFamily="34" charset="-122"/>
                <a:ea typeface="微软雅黑" panose="020B0503020204020204" pitchFamily="34" charset="-122"/>
              </a:rPr>
              <a:t>内容说明</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1069975" y="1504315"/>
            <a:ext cx="7658100" cy="706755"/>
          </a:xfrm>
          <a:prstGeom prst="rect">
            <a:avLst/>
          </a:prstGeom>
          <a:noFill/>
          <a:ln w="9525">
            <a:noFill/>
          </a:ln>
        </p:spPr>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二、为什么要提高城乡居民基本医疗保险缴费标准？能不能不提高城乡居民医保个人缴费标准？</a:t>
            </a:r>
            <a:endPar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1478915" y="2367915"/>
            <a:ext cx="8613140" cy="2245360"/>
          </a:xfrm>
          <a:prstGeom prst="rect">
            <a:avLst/>
          </a:prstGeom>
          <a:noFill/>
          <a:effectLst/>
          <a:extLst>
            <a:ext uri="{909E8E84-426E-40DD-AFC4-6F175D3DCCD1}">
              <a14:hiddenFill xmlns:a14="http://schemas.microsoft.com/office/drawing/2010/main">
                <a:solidFill>
                  <a:schemeClr val="accent5"/>
                </a:solidFill>
              </a14:hiddenFill>
            </a:ext>
          </a:extLst>
        </p:spPr>
        <p:style>
          <a:lnRef idx="3">
            <a:schemeClr val="lt1"/>
          </a:lnRef>
          <a:fillRef idx="1">
            <a:schemeClr val="accent5"/>
          </a:fillRef>
          <a:effectRef idx="1">
            <a:schemeClr val="accent5"/>
          </a:effectRef>
          <a:fontRef idx="minor">
            <a:schemeClr val="lt1"/>
          </a:fontRef>
        </p:style>
        <p:txBody>
          <a:bodyPr wrap="square">
            <a:spAutoFit/>
          </a:bodyPr>
          <a:lstStyle/>
          <a:p>
            <a:pPr indent="508000" fontAlgn="auto">
              <a:extLst>
                <a:ext uri="{35155182-B16C-46BC-9424-99874614C6A1}">
                  <wpsdc:indentchars xmlns:wpsdc="http://www.wps.cn/officeDocument/2017/drawingmlCustomData" val="200" checksum="282533468"/>
                </a:ext>
              </a:extLst>
            </a:pP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调整茂名市城乡居民基本医疗保险个人缴费标准是国家的刚性要求，是保障我市城乡居民医保待遇的客观需要。</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indent="508000" fontAlgn="auto">
              <a:extLst>
                <a:ext uri="{35155182-B16C-46BC-9424-99874614C6A1}">
                  <wpsdc:indentchars xmlns:wpsdc="http://www.wps.cn/officeDocument/2017/drawingmlCustomData" val="200" checksum="282533468"/>
                </a:ext>
              </a:extLst>
            </a:pP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按照中央财政的要求，个人缴费标准要达到国家规定的3</a:t>
            </a:r>
            <a:r>
              <a:rPr lang="en-US"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5</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0元。如果没有执行中央规定的标准的，中央财政补助资金就不能补助，这部分缺口由各地方政府财政自行解决。按我市202</a:t>
            </a:r>
            <a:r>
              <a:rPr lang="en-US"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2</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年城乡居民医保参保人数</a:t>
            </a:r>
            <a:r>
              <a:rPr lang="en-US"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566</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多万人计算，这是一笔非常大的资金，这不但增加了当地财政和医保基金支出的负担，并且严重影响参保居民正常享受医保待遇。</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圆角矩形 2"/>
          <p:cNvSpPr/>
          <p:nvPr/>
        </p:nvSpPr>
        <p:spPr>
          <a:xfrm>
            <a:off x="10092055" y="457200"/>
            <a:ext cx="1537970" cy="143637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4400">
                <a:latin typeface="微软雅黑" panose="020B0503020204020204" pitchFamily="34" charset="-122"/>
                <a:ea typeface="微软雅黑" panose="020B0503020204020204" pitchFamily="34" charset="-122"/>
              </a:rPr>
              <a:t>内容说明</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1069975" y="1504315"/>
            <a:ext cx="7658100" cy="398780"/>
          </a:xfrm>
          <a:prstGeom prst="rect">
            <a:avLst/>
          </a:prstGeom>
          <a:noFill/>
          <a:ln w="9525">
            <a:noFill/>
          </a:ln>
        </p:spPr>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三、城乡居民医保的筹资方式是怎样的？</a:t>
            </a:r>
            <a:endPar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1478915" y="2367915"/>
            <a:ext cx="8613140" cy="1322070"/>
          </a:xfrm>
          <a:prstGeom prst="rect">
            <a:avLst/>
          </a:prstGeom>
          <a:noFill/>
          <a:effectLst/>
          <a:extLst>
            <a:ext uri="{909E8E84-426E-40DD-AFC4-6F175D3DCCD1}">
              <a14:hiddenFill xmlns:a14="http://schemas.microsoft.com/office/drawing/2010/main">
                <a:solidFill>
                  <a:schemeClr val="accent5"/>
                </a:solidFill>
              </a14:hiddenFill>
            </a:ext>
          </a:extLst>
        </p:spPr>
        <p:style>
          <a:lnRef idx="3">
            <a:schemeClr val="lt1"/>
          </a:lnRef>
          <a:fillRef idx="1">
            <a:schemeClr val="accent5"/>
          </a:fillRef>
          <a:effectRef idx="1">
            <a:schemeClr val="accent5"/>
          </a:effectRef>
          <a:fontRef idx="minor">
            <a:schemeClr val="lt1"/>
          </a:fontRef>
        </p:style>
        <p:txBody>
          <a:bodyPr wrap="square">
            <a:spAutoFit/>
          </a:bodyPr>
          <a:lstStyle/>
          <a:p>
            <a:pPr indent="508000" fontAlgn="auto">
              <a:extLst>
                <a:ext uri="{35155182-B16C-46BC-9424-99874614C6A1}">
                  <wpsdc:indentchars xmlns:wpsdc="http://www.wps.cn/officeDocument/2017/drawingmlCustomData" val="200" checksum="282533468"/>
                </a:ext>
              </a:extLst>
            </a:pP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城乡居民医保采取个人缴费和政府财政补助相结合的筹资方式。按照国家和省的要求，城乡居民医保个人筹资标准和各级财政补助同步增加，其中个人缴费标准提高</a:t>
            </a:r>
            <a:r>
              <a:rPr lang="en-US"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3</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0元，平均每人每年达到3</a:t>
            </a:r>
            <a:r>
              <a:rPr lang="en-US"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5</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0元；各级财政补助在202</a:t>
            </a:r>
            <a:r>
              <a:rPr lang="en-US"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1</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年基础上新增30元，平均每人每年达到</a:t>
            </a:r>
            <a:r>
              <a:rPr lang="en-US"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61</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0元。</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圆角矩形 2"/>
          <p:cNvSpPr/>
          <p:nvPr/>
        </p:nvSpPr>
        <p:spPr>
          <a:xfrm>
            <a:off x="10092055" y="457200"/>
            <a:ext cx="1537970" cy="143637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4400">
                <a:latin typeface="微软雅黑" panose="020B0503020204020204" pitchFamily="34" charset="-122"/>
                <a:ea typeface="微软雅黑" panose="020B0503020204020204" pitchFamily="34" charset="-122"/>
              </a:rPr>
              <a:t>内容说明</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1069975" y="1504315"/>
            <a:ext cx="7658100" cy="398780"/>
          </a:xfrm>
          <a:prstGeom prst="rect">
            <a:avLst/>
          </a:prstGeom>
          <a:noFill/>
          <a:ln w="9525">
            <a:noFill/>
          </a:ln>
        </p:spPr>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四、参加城乡居民医保可享受什么待遇？</a:t>
            </a:r>
            <a:endPar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1478915" y="2045970"/>
            <a:ext cx="8613140" cy="3169285"/>
          </a:xfrm>
          <a:prstGeom prst="rect">
            <a:avLst/>
          </a:prstGeom>
          <a:noFill/>
          <a:effectLst/>
          <a:extLst>
            <a:ext uri="{909E8E84-426E-40DD-AFC4-6F175D3DCCD1}">
              <a14:hiddenFill xmlns:a14="http://schemas.microsoft.com/office/drawing/2010/main">
                <a:solidFill>
                  <a:schemeClr val="accent5"/>
                </a:solidFill>
              </a14:hiddenFill>
            </a:ext>
          </a:extLst>
        </p:spPr>
        <p:style>
          <a:lnRef idx="3">
            <a:schemeClr val="lt1"/>
          </a:lnRef>
          <a:fillRef idx="1">
            <a:schemeClr val="accent5"/>
          </a:fillRef>
          <a:effectRef idx="1">
            <a:schemeClr val="accent5"/>
          </a:effectRef>
          <a:fontRef idx="minor">
            <a:schemeClr val="lt1"/>
          </a:fontRef>
        </p:style>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首先，多层次医疗保障制度持续完善。</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我市已全面构建了基本医疗保险、大病保险和医疗救助三重制度综合保障梯次减负的多层次医疗保障格局，我市参保率持续稳定在98%以上，基本实现“人人享受医疗保障”的目标。</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indent="508000" fontAlgn="auto">
              <a:extLst>
                <a:ext uri="{35155182-B16C-46BC-9424-99874614C6A1}">
                  <wpsdc:indentchars xmlns:wpsdc="http://www.wps.cn/officeDocument/2017/drawingmlCustomData" val="200" checksum="282533468"/>
                </a:ext>
              </a:extLst>
            </a:pP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其次，医保待遇处于全省中上水平。</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我市城乡居民基本医疗保险的住院平均报销比例达到76.44%，高于国家规定的70%标准，处于全省中上水平。我市积极推行分级诊疗，有效引导就医流向，基层卫生院住院报销比例达到90%。去年开始我市门诊特定病种目录从24种进一步扩大到63种，更多罕见病、慢性病纳入保障范围。制度向困难人员适当倾斜，特困人员享受零起付线，在二三级医院住院报销比例再增加5个百分点。年度最高支付限额达到18万元。</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圆角矩形 2"/>
          <p:cNvSpPr/>
          <p:nvPr/>
        </p:nvSpPr>
        <p:spPr>
          <a:xfrm>
            <a:off x="10092055" y="457200"/>
            <a:ext cx="1537970" cy="143637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4400">
                <a:latin typeface="微软雅黑" panose="020B0503020204020204" pitchFamily="34" charset="-122"/>
                <a:ea typeface="微软雅黑" panose="020B0503020204020204" pitchFamily="34" charset="-122"/>
              </a:rPr>
              <a:t>内容说明</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1069975" y="1504315"/>
            <a:ext cx="7658100" cy="398780"/>
          </a:xfrm>
          <a:prstGeom prst="rect">
            <a:avLst/>
          </a:prstGeom>
          <a:noFill/>
          <a:ln w="9525">
            <a:noFill/>
          </a:ln>
        </p:spPr>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四、参加城乡居民医保可享受什么待遇？</a:t>
            </a:r>
            <a:endPar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1478915" y="1988185"/>
            <a:ext cx="8613140" cy="4092575"/>
          </a:xfrm>
          <a:prstGeom prst="rect">
            <a:avLst/>
          </a:prstGeom>
          <a:noFill/>
          <a:effectLst/>
          <a:extLst>
            <a:ext uri="{909E8E84-426E-40DD-AFC4-6F175D3DCCD1}">
              <a14:hiddenFill xmlns:a14="http://schemas.microsoft.com/office/drawing/2010/main">
                <a:solidFill>
                  <a:schemeClr val="accent5"/>
                </a:solidFill>
              </a14:hiddenFill>
            </a:ext>
          </a:extLst>
        </p:spPr>
        <p:style>
          <a:lnRef idx="3">
            <a:schemeClr val="lt1"/>
          </a:lnRef>
          <a:fillRef idx="1">
            <a:schemeClr val="accent5"/>
          </a:fillRef>
          <a:effectRef idx="1">
            <a:schemeClr val="accent5"/>
          </a:effectRef>
          <a:fontRef idx="minor">
            <a:schemeClr val="lt1"/>
          </a:fontRef>
        </p:style>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第三，大病保险保障能力不断提升。</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参加我市居民医保的参保人不用额外缴费，直接纳入大病保险保障范围，享受30万元的年度最高支付限额，统一报销比例为80%。特困人员大病保险报销比例提高到90%，低保对象报销比例提高到85%，不设年度最高支付限额，充分发挥大病保险对重大疾病的保障能力，减轻群众负担。</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indent="508000" fontAlgn="auto">
              <a:extLst>
                <a:ext uri="{35155182-B16C-46BC-9424-99874614C6A1}">
                  <wpsdc:indentchars xmlns:wpsdc="http://www.wps.cn/officeDocument/2017/drawingmlCustomData" val="200" checksum="282533468"/>
                </a:ext>
              </a:extLst>
            </a:pP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第四，医疗救助兜底保障能力持续增强。</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我市已实现救助范围、救助标准、基金管理、经办管理、身份识别“五统一”的医疗救助市级统筹制度，增强救助基金互助共济能力2022年5月我市新修订《茂名市医疗救助实施细则》的正式实施，医疗救助保障对象可享受资助参保、门诊医疗救助、住院医疗救助和二次医疗救助，有效防止“因病致贫、因病返贫”，基本实现3个“100%”：2022年已将26.69万困难群众100%纳入“应保尽保”，医疗救助政策落实率达到100%，确保“应救尽救”，“一站式”结算实现市、县、镇三级100%全覆盖，确保“应报尽报”。</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圆角矩形 2"/>
          <p:cNvSpPr/>
          <p:nvPr/>
        </p:nvSpPr>
        <p:spPr>
          <a:xfrm>
            <a:off x="10092055" y="457200"/>
            <a:ext cx="1537970" cy="143637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4400">
                <a:latin typeface="微软雅黑" panose="020B0503020204020204" pitchFamily="34" charset="-122"/>
                <a:ea typeface="微软雅黑" panose="020B0503020204020204" pitchFamily="34" charset="-122"/>
              </a:rPr>
              <a:t>内容说明</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true"/>
          <p:nvPr/>
        </p:nvSpPr>
        <p:spPr>
          <a:xfrm>
            <a:off x="1069975" y="1504315"/>
            <a:ext cx="7658100" cy="398780"/>
          </a:xfrm>
          <a:prstGeom prst="rect">
            <a:avLst/>
          </a:prstGeom>
          <a:noFill/>
          <a:ln w="9525">
            <a:noFill/>
          </a:ln>
        </p:spPr>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四、参加城乡居民医保可享受什么待遇？</a:t>
            </a:r>
            <a:endPar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1478915" y="1988185"/>
            <a:ext cx="8613140" cy="2861310"/>
          </a:xfrm>
          <a:prstGeom prst="rect">
            <a:avLst/>
          </a:prstGeom>
          <a:noFill/>
          <a:effectLst/>
          <a:extLst>
            <a:ext uri="{909E8E84-426E-40DD-AFC4-6F175D3DCCD1}">
              <a14:hiddenFill xmlns:a14="http://schemas.microsoft.com/office/drawing/2010/main">
                <a:solidFill>
                  <a:schemeClr val="accent5"/>
                </a:solidFill>
              </a14:hiddenFill>
            </a:ext>
          </a:extLst>
        </p:spPr>
        <p:style>
          <a:lnRef idx="3">
            <a:schemeClr val="lt1"/>
          </a:lnRef>
          <a:fillRef idx="1">
            <a:schemeClr val="accent5"/>
          </a:fillRef>
          <a:effectRef idx="1">
            <a:schemeClr val="accent5"/>
          </a:effectRef>
          <a:fontRef idx="minor">
            <a:schemeClr val="lt1"/>
          </a:fontRef>
        </p:style>
        <p:txBody>
          <a:bodyPr wrap="square">
            <a:spAutoFit/>
          </a:bodyPr>
          <a:lstStyle/>
          <a:p>
            <a:pPr indent="508000" fontAlgn="auto">
              <a:extLst>
                <a:ext uri="{35155182-B16C-46BC-9424-99874614C6A1}">
                  <wpsdc:indentchars xmlns:wpsdc="http://www.wps.cn/officeDocument/2017/drawingmlCustomData" val="200" checksum="282533468"/>
                </a:ext>
              </a:extLst>
            </a:pPr>
            <a:r>
              <a:rPr sz="20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第五、异地就医更加方便快捷。</a:t>
            </a: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我市的异地就医备案手续已全面实行“市内通办”、“网上办”和“指尖办”，参保人员可通过我市辖区内任何一个医保经办机构服务窗口或“国家医保”APP、“粤省事”和“粤医保”微信小程序、政务服务网、电话（传真）等渠道办理异地就医备案手续。</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indent="508000" fontAlgn="auto">
              <a:extLst>
                <a:ext uri="{35155182-B16C-46BC-9424-99874614C6A1}">
                  <wpsdc:indentchars xmlns:wpsdc="http://www.wps.cn/officeDocument/2017/drawingmlCustomData" val="200" checksum="282533468"/>
                </a:ext>
              </a:extLst>
            </a:pPr>
            <a:r>
              <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我市参保人员在备案的就医地异地就医可实现门诊和门诊特定病种费用直接结算，全面实行异地就医医疗费用直接联网结算，不用再跑腿。如果参保人已经办理过住院的异地就医备案手续的，我们在后台直接帮其开通门诊和门诊特定病种异地就医备案手续，参保人无需再重新办理，极大地方便了群众。</a:t>
            </a:r>
            <a:endParaRPr sz="20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圆角矩形 2"/>
          <p:cNvSpPr/>
          <p:nvPr/>
        </p:nvSpPr>
        <p:spPr>
          <a:xfrm>
            <a:off x="10092055" y="457200"/>
            <a:ext cx="1537970" cy="1436370"/>
          </a:xfrm>
          <a:prstGeom prst="roundRect">
            <a:avLst/>
          </a:prstGeom>
          <a:ln w="28575"/>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4400">
                <a:latin typeface="微软雅黑" panose="020B0503020204020204" pitchFamily="34" charset="-122"/>
                <a:ea typeface="微软雅黑" panose="020B0503020204020204" pitchFamily="34" charset="-122"/>
              </a:rPr>
              <a:t>内容说明</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2458</Words>
  <Application>WPS 演示</Application>
  <PresentationFormat>自定义</PresentationFormat>
  <Paragraphs>58</Paragraphs>
  <Slides>10</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宋体</vt:lpstr>
      <vt:lpstr>Wingdings</vt:lpstr>
      <vt:lpstr>Times New Roman</vt:lpstr>
      <vt:lpstr>微软雅黑</vt:lpstr>
      <vt:lpstr>方正兰亭黑_GBK</vt:lpstr>
      <vt:lpstr>方正黑体_GBK</vt:lpstr>
      <vt:lpstr>Arial Unicode MS</vt:lpstr>
      <vt:lpstr>等线</vt:lpstr>
      <vt:lpstr>Calibri</vt:lpstr>
      <vt:lpstr>Standard Symbols PS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dc:title>
  <dc:creator>administrator</dc:creator>
  <cp:keywords>PPT</cp:keywords>
  <dc:description>PPT</dc:description>
  <dc:subject>PPT</dc:subject>
  <cp:category>PPT</cp:category>
  <cp:lastModifiedBy>kylin</cp:lastModifiedBy>
  <cp:revision>142</cp:revision>
  <dcterms:created xsi:type="dcterms:W3CDTF">2022-09-21T02:43:30Z</dcterms:created>
  <dcterms:modified xsi:type="dcterms:W3CDTF">2022-09-21T02:43:30Z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2052-11.8.2.10505</vt:lpwstr>
  </property>
</Properties>
</file>